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0.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 id="2147484187" r:id="rId2"/>
    <p:sldMasterId id="2147484197" r:id="rId3"/>
    <p:sldMasterId id="2147484216" r:id="rId4"/>
    <p:sldMasterId id="2147484223" r:id="rId5"/>
    <p:sldMasterId id="2147484230" r:id="rId6"/>
    <p:sldMasterId id="2147484238" r:id="rId7"/>
    <p:sldMasterId id="2147484248" r:id="rId8"/>
    <p:sldMasterId id="2147484253" r:id="rId9"/>
    <p:sldMasterId id="2147484263" r:id="rId10"/>
    <p:sldMasterId id="2147484296" r:id="rId11"/>
  </p:sldMasterIdLst>
  <p:notesMasterIdLst>
    <p:notesMasterId r:id="rId91"/>
  </p:notesMasterIdLst>
  <p:handoutMasterIdLst>
    <p:handoutMasterId r:id="rId92"/>
  </p:handoutMasterIdLst>
  <p:sldIdLst>
    <p:sldId id="461" r:id="rId12"/>
    <p:sldId id="277" r:id="rId13"/>
    <p:sldId id="462" r:id="rId14"/>
    <p:sldId id="281" r:id="rId15"/>
    <p:sldId id="399" r:id="rId16"/>
    <p:sldId id="283" r:id="rId17"/>
    <p:sldId id="394" r:id="rId18"/>
    <p:sldId id="485" r:id="rId19"/>
    <p:sldId id="288" r:id="rId20"/>
    <p:sldId id="486" r:id="rId21"/>
    <p:sldId id="487" r:id="rId22"/>
    <p:sldId id="297" r:id="rId23"/>
    <p:sldId id="298" r:id="rId24"/>
    <p:sldId id="300" r:id="rId25"/>
    <p:sldId id="301" r:id="rId26"/>
    <p:sldId id="473" r:id="rId27"/>
    <p:sldId id="302" r:id="rId28"/>
    <p:sldId id="463" r:id="rId29"/>
    <p:sldId id="303" r:id="rId30"/>
    <p:sldId id="304" r:id="rId31"/>
    <p:sldId id="482" r:id="rId32"/>
    <p:sldId id="306" r:id="rId33"/>
    <p:sldId id="307" r:id="rId34"/>
    <p:sldId id="308" r:id="rId35"/>
    <p:sldId id="309" r:id="rId36"/>
    <p:sldId id="310" r:id="rId37"/>
    <p:sldId id="311" r:id="rId38"/>
    <p:sldId id="468" r:id="rId39"/>
    <p:sldId id="312" r:id="rId40"/>
    <p:sldId id="313" r:id="rId41"/>
    <p:sldId id="314" r:id="rId42"/>
    <p:sldId id="315" r:id="rId43"/>
    <p:sldId id="316" r:id="rId44"/>
    <p:sldId id="467" r:id="rId45"/>
    <p:sldId id="317" r:id="rId46"/>
    <p:sldId id="318" r:id="rId47"/>
    <p:sldId id="319" r:id="rId48"/>
    <p:sldId id="483" r:id="rId49"/>
    <p:sldId id="320" r:id="rId50"/>
    <p:sldId id="321" r:id="rId51"/>
    <p:sldId id="322" r:id="rId52"/>
    <p:sldId id="323" r:id="rId53"/>
    <p:sldId id="396" r:id="rId54"/>
    <p:sldId id="488" r:id="rId55"/>
    <p:sldId id="324" r:id="rId56"/>
    <p:sldId id="325" r:id="rId57"/>
    <p:sldId id="490" r:id="rId58"/>
    <p:sldId id="327" r:id="rId59"/>
    <p:sldId id="330" r:id="rId60"/>
    <p:sldId id="464" r:id="rId61"/>
    <p:sldId id="495" r:id="rId62"/>
    <p:sldId id="465" r:id="rId63"/>
    <p:sldId id="466" r:id="rId64"/>
    <p:sldId id="331" r:id="rId65"/>
    <p:sldId id="333" r:id="rId66"/>
    <p:sldId id="339" r:id="rId67"/>
    <p:sldId id="341" r:id="rId68"/>
    <p:sldId id="342" r:id="rId69"/>
    <p:sldId id="346" r:id="rId70"/>
    <p:sldId id="362" r:id="rId71"/>
    <p:sldId id="363" r:id="rId72"/>
    <p:sldId id="364" r:id="rId73"/>
    <p:sldId id="365" r:id="rId74"/>
    <p:sldId id="366" r:id="rId75"/>
    <p:sldId id="374" r:id="rId76"/>
    <p:sldId id="375" r:id="rId77"/>
    <p:sldId id="376" r:id="rId78"/>
    <p:sldId id="377" r:id="rId79"/>
    <p:sldId id="492" r:id="rId80"/>
    <p:sldId id="381" r:id="rId81"/>
    <p:sldId id="494" r:id="rId82"/>
    <p:sldId id="382" r:id="rId83"/>
    <p:sldId id="383" r:id="rId84"/>
    <p:sldId id="384" r:id="rId85"/>
    <p:sldId id="385" r:id="rId86"/>
    <p:sldId id="387" r:id="rId87"/>
    <p:sldId id="388" r:id="rId88"/>
    <p:sldId id="390" r:id="rId89"/>
    <p:sldId id="484" r:id="rId90"/>
  </p:sldIdLst>
  <p:sldSz cx="9144000" cy="6858000" type="screen4x3"/>
  <p:notesSz cx="7010400" cy="9296400"/>
  <p:custDataLst>
    <p:tags r:id="rId93"/>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aum, Douglas (NIH/NCI) " initials="DRG" lastIdx="4" clrIdx="0"/>
  <p:cmAuthor id="1" name="Fisher, Nicole (NIH/NCI) [C]" initials="FN([" lastIdx="1" clrIdx="1">
    <p:extLst>
      <p:ext uri="{19B8F6BF-5375-455C-9EA6-DF929625EA0E}">
        <p15:presenceInfo xmlns:p15="http://schemas.microsoft.com/office/powerpoint/2012/main" userId="S::fishern2@nih.gov::024221c9-fdb5-4073-9f6b-5ab39101ffab" providerId="AD"/>
      </p:ext>
    </p:extLst>
  </p:cmAuthor>
  <p:cmAuthor id="2" name="Fraley, Marie Elena (NIH/NCI) [C]" initials="FME([" lastIdx="6" clrIdx="2">
    <p:extLst>
      <p:ext uri="{19B8F6BF-5375-455C-9EA6-DF929625EA0E}">
        <p15:presenceInfo xmlns:p15="http://schemas.microsoft.com/office/powerpoint/2012/main" userId="S::fraleyma@nih.gov::4c7e3425-c739-4999-87b0-7e9362a7bade" providerId="AD"/>
      </p:ext>
    </p:extLst>
  </p:cmAuthor>
  <p:cmAuthor id="3" name="Ruppel, Sheryl (NIH/NCI) [C]" initials="RS([" lastIdx="11" clrIdx="3">
    <p:extLst>
      <p:ext uri="{19B8F6BF-5375-455C-9EA6-DF929625EA0E}">
        <p15:presenceInfo xmlns:p15="http://schemas.microsoft.com/office/powerpoint/2012/main" userId="S::sruppel@nih.gov::e37029f4-973a-4688-80e8-ad66ae77a0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23A2"/>
    <a:srgbClr val="0000A2"/>
    <a:srgbClr val="25529B"/>
    <a:srgbClr val="3B3BFF"/>
    <a:srgbClr val="0000CC"/>
    <a:srgbClr val="ABD7FF"/>
    <a:srgbClr val="214171"/>
    <a:srgbClr val="579FDB"/>
    <a:srgbClr val="7BA8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22" autoAdjust="0"/>
    <p:restoredTop sz="86425" autoAdjust="0"/>
  </p:normalViewPr>
  <p:slideViewPr>
    <p:cSldViewPr snapToGrid="0">
      <p:cViewPr varScale="1">
        <p:scale>
          <a:sx n="57" d="100"/>
          <a:sy n="57" d="100"/>
        </p:scale>
        <p:origin x="748" y="52"/>
      </p:cViewPr>
      <p:guideLst>
        <p:guide orient="horz" pos="2160"/>
        <p:guide pos="2880"/>
      </p:guideLst>
    </p:cSldViewPr>
  </p:slideViewPr>
  <p:outlineViewPr>
    <p:cViewPr>
      <p:scale>
        <a:sx n="33" d="100"/>
        <a:sy n="33" d="100"/>
      </p:scale>
      <p:origin x="0" y="-28928"/>
    </p:cViewPr>
    <p:sldLst>
      <p:sld r:id="rId1" collapse="1"/>
      <p:sld r:id="rId2" collapse="1"/>
    </p:sldLst>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84" Type="http://schemas.openxmlformats.org/officeDocument/2006/relationships/slide" Target="slides/slide73.xml"/><Relationship Id="rId89" Type="http://schemas.openxmlformats.org/officeDocument/2006/relationships/slide" Target="slides/slide78.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presProps" Target="presProp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tags" Target="tags/tag1.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notesMaster" Target="notesMasters/notesMaster1.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_rels/viewProps.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atin typeface="Arial" pitchFamily="34" charset="0"/>
              </a:defRPr>
            </a:lvl1pPr>
          </a:lstStyle>
          <a:p>
            <a:pPr>
              <a:defRPr/>
            </a:pPr>
            <a:endParaRPr lang="en-US"/>
          </a:p>
        </p:txBody>
      </p:sp>
      <p:sp>
        <p:nvSpPr>
          <p:cNvPr id="30723"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atin typeface="Arial" pitchFamily="34" charset="0"/>
              </a:defRPr>
            </a:lvl1pPr>
          </a:lstStyle>
          <a:p>
            <a:pPr>
              <a:defRPr/>
            </a:pPr>
            <a:endParaRPr lang="en-US"/>
          </a:p>
        </p:txBody>
      </p:sp>
      <p:sp>
        <p:nvSpPr>
          <p:cNvPr id="30724"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atin typeface="Arial" pitchFamily="34" charset="0"/>
              </a:defRPr>
            </a:lvl1pPr>
          </a:lstStyle>
          <a:p>
            <a:pPr>
              <a:defRPr/>
            </a:pPr>
            <a:endParaRPr lang="en-US"/>
          </a:p>
        </p:txBody>
      </p:sp>
      <p:sp>
        <p:nvSpPr>
          <p:cNvPr id="30725"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atin typeface="Arial" pitchFamily="34" charset="0"/>
              </a:defRPr>
            </a:lvl1pPr>
          </a:lstStyle>
          <a:p>
            <a:pPr>
              <a:defRPr/>
            </a:pPr>
            <a:fld id="{4F10F6EE-F1C6-40F7-B270-54FB0CD3BF81}" type="slidenum">
              <a:rPr lang="en-US"/>
              <a:pPr>
                <a:defRPr/>
              </a:pPr>
              <a:t>‹#›</a:t>
            </a:fld>
            <a:endParaRPr lang="en-US"/>
          </a:p>
        </p:txBody>
      </p:sp>
    </p:spTree>
    <p:extLst>
      <p:ext uri="{BB962C8B-B14F-4D97-AF65-F5344CB8AC3E}">
        <p14:creationId xmlns:p14="http://schemas.microsoft.com/office/powerpoint/2010/main" val="3765012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en-US"/>
          </a:p>
        </p:txBody>
      </p:sp>
      <p:sp>
        <p:nvSpPr>
          <p:cNvPr id="35843" name="Rectangle 3"/>
          <p:cNvSpPr>
            <a:spLocks noGrp="1" noChangeArrowheads="1"/>
          </p:cNvSpPr>
          <p:nvPr>
            <p:ph type="dt"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1168400" y="685800"/>
            <a:ext cx="4673600" cy="3505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5" name="Rectangle 5"/>
          <p:cNvSpPr>
            <a:spLocks noGrp="1" noChangeArrowheads="1"/>
          </p:cNvSpPr>
          <p:nvPr>
            <p:ph type="body" sz="quarter" idx="3"/>
          </p:nvPr>
        </p:nvSpPr>
        <p:spPr bwMode="auto">
          <a:xfrm>
            <a:off x="914400" y="4419600"/>
            <a:ext cx="518160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846" name="Rectangle 6"/>
          <p:cNvSpPr>
            <a:spLocks noGrp="1" noChangeArrowheads="1"/>
          </p:cNvSpPr>
          <p:nvPr>
            <p:ph type="ftr" sz="quarter" idx="4"/>
          </p:nvPr>
        </p:nvSpPr>
        <p:spPr bwMode="auto">
          <a:xfrm>
            <a:off x="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en-US"/>
          </a:p>
        </p:txBody>
      </p:sp>
      <p:sp>
        <p:nvSpPr>
          <p:cNvPr id="35847" name="Rectangle 7"/>
          <p:cNvSpPr>
            <a:spLocks noGrp="1" noChangeArrowheads="1"/>
          </p:cNvSpPr>
          <p:nvPr>
            <p:ph type="sldNum" sz="quarter" idx="5"/>
          </p:nvPr>
        </p:nvSpPr>
        <p:spPr bwMode="auto">
          <a:xfrm>
            <a:off x="396240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C34D23AD-E538-4E71-9BEF-0816F0B795E2}" type="slidenum">
              <a:rPr lang="en-US"/>
              <a:pPr>
                <a:defRPr/>
              </a:pPr>
              <a:t>‹#›</a:t>
            </a:fld>
            <a:endParaRPr lang="en-US"/>
          </a:p>
        </p:txBody>
      </p:sp>
    </p:spTree>
    <p:extLst>
      <p:ext uri="{BB962C8B-B14F-4D97-AF65-F5344CB8AC3E}">
        <p14:creationId xmlns:p14="http://schemas.microsoft.com/office/powerpoint/2010/main" val="11630301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C013E0-628E-4FE4-9A0D-A3C31AC61A4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058283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0262E0DD-7BAE-4980-A5DB-686A16FDF1B8}" type="slidenum">
              <a:rPr lang="en-US" sz="1300" b="0"/>
              <a:pPr eaLnBrk="1" hangingPunct="1"/>
              <a:t>11</a:t>
            </a:fld>
            <a:endParaRPr lang="en-US" sz="1300" b="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p:spPr>
        <p:txBody>
          <a:bodyPr/>
          <a:lstStyle/>
          <a:p>
            <a:pPr eaLnBrk="1" hangingPunct="1"/>
            <a:endParaRPr lang="en-US" dirty="0"/>
          </a:p>
        </p:txBody>
      </p:sp>
      <p:sp>
        <p:nvSpPr>
          <p:cNvPr id="164869"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extLst>
      <p:ext uri="{BB962C8B-B14F-4D97-AF65-F5344CB8AC3E}">
        <p14:creationId xmlns:p14="http://schemas.microsoft.com/office/powerpoint/2010/main" val="3987148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54DAC291-4CA9-4C57-9ABA-553F7E445D52}" type="slidenum">
              <a:rPr lang="en-US" sz="1300" b="0"/>
              <a:pPr eaLnBrk="1" hangingPunct="1"/>
              <a:t>12</a:t>
            </a:fld>
            <a:endParaRPr lang="en-US" sz="1300" b="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pPr eaLnBrk="1" hangingPunct="1"/>
            <a:endParaRPr lang="en-US" dirty="0"/>
          </a:p>
        </p:txBody>
      </p:sp>
      <p:sp>
        <p:nvSpPr>
          <p:cNvPr id="172037"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4D23AD-E538-4E71-9BEF-0816F0B795E2}" type="slidenum">
              <a:rPr lang="en-US" smtClean="0"/>
              <a:pPr>
                <a:defRPr/>
              </a:pPr>
              <a:t>13</a:t>
            </a:fld>
            <a:endParaRPr lang="en-US"/>
          </a:p>
        </p:txBody>
      </p:sp>
    </p:spTree>
    <p:extLst>
      <p:ext uri="{BB962C8B-B14F-4D97-AF65-F5344CB8AC3E}">
        <p14:creationId xmlns:p14="http://schemas.microsoft.com/office/powerpoint/2010/main" val="3514099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6C48AB03-E9F2-4740-B226-4BE2AE7CAABF}" type="slidenum">
              <a:rPr lang="en-US" sz="1300" b="0"/>
              <a:pPr eaLnBrk="1" hangingPunct="1"/>
              <a:t>14</a:t>
            </a:fld>
            <a:endParaRPr lang="en-US" sz="1300" b="0"/>
          </a:p>
        </p:txBody>
      </p:sp>
      <p:sp>
        <p:nvSpPr>
          <p:cNvPr id="174083" name="Rectangle 2"/>
          <p:cNvSpPr>
            <a:spLocks noGrp="1" noRot="1" noChangeAspect="1" noChangeArrowheads="1" noTextEdit="1"/>
          </p:cNvSpPr>
          <p:nvPr>
            <p:ph type="sldImg"/>
          </p:nvPr>
        </p:nvSpPr>
        <p:spPr>
          <a:solidFill>
            <a:srgbClr val="FFFFFF"/>
          </a:solidFill>
          <a:ln/>
        </p:spPr>
      </p:sp>
      <p:sp>
        <p:nvSpPr>
          <p:cNvPr id="1740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p:txBody>
      </p:sp>
      <p:sp>
        <p:nvSpPr>
          <p:cNvPr id="174085"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391A756C-3062-44C1-9BE4-A1D2124D5262}" type="slidenum">
              <a:rPr lang="en-US" sz="1300" b="0"/>
              <a:pPr eaLnBrk="1" hangingPunct="1"/>
              <a:t>15</a:t>
            </a:fld>
            <a:endParaRPr lang="en-US" sz="1300" b="0"/>
          </a:p>
        </p:txBody>
      </p:sp>
      <p:sp>
        <p:nvSpPr>
          <p:cNvPr id="175107" name="Rectangle 2"/>
          <p:cNvSpPr>
            <a:spLocks noGrp="1" noRot="1" noChangeAspect="1" noChangeArrowheads="1" noTextEdit="1"/>
          </p:cNvSpPr>
          <p:nvPr>
            <p:ph type="sldImg"/>
          </p:nvPr>
        </p:nvSpPr>
        <p:spPr>
          <a:solidFill>
            <a:srgbClr val="FFFFFF"/>
          </a:solidFill>
          <a:ln/>
        </p:spPr>
      </p:sp>
      <p:sp>
        <p:nvSpPr>
          <p:cNvPr id="1751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p:txBody>
      </p:sp>
      <p:sp>
        <p:nvSpPr>
          <p:cNvPr id="175109"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391A756C-3062-44C1-9BE4-A1D2124D5262}" type="slidenum">
              <a:rPr lang="en-US" sz="1300" b="0"/>
              <a:pPr eaLnBrk="1" hangingPunct="1"/>
              <a:t>16</a:t>
            </a:fld>
            <a:endParaRPr lang="en-US" sz="1300" b="0"/>
          </a:p>
        </p:txBody>
      </p:sp>
      <p:sp>
        <p:nvSpPr>
          <p:cNvPr id="175107" name="Rectangle 2"/>
          <p:cNvSpPr>
            <a:spLocks noGrp="1" noRot="1" noChangeAspect="1" noChangeArrowheads="1" noTextEdit="1"/>
          </p:cNvSpPr>
          <p:nvPr>
            <p:ph type="sldImg"/>
          </p:nvPr>
        </p:nvSpPr>
        <p:spPr>
          <a:solidFill>
            <a:srgbClr val="FFFFFF"/>
          </a:solidFill>
          <a:ln/>
        </p:spPr>
      </p:sp>
      <p:sp>
        <p:nvSpPr>
          <p:cNvPr id="1751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p:txBody>
      </p:sp>
      <p:sp>
        <p:nvSpPr>
          <p:cNvPr id="175109"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extLst>
      <p:ext uri="{BB962C8B-B14F-4D97-AF65-F5344CB8AC3E}">
        <p14:creationId xmlns:p14="http://schemas.microsoft.com/office/powerpoint/2010/main" val="1275436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04F6C8DC-9154-488E-8457-844AEC6AB3DE}" type="slidenum">
              <a:rPr lang="en-US" sz="1300" b="0"/>
              <a:pPr eaLnBrk="1" hangingPunct="1"/>
              <a:t>17</a:t>
            </a:fld>
            <a:endParaRPr lang="en-US" sz="1300" b="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pPr eaLnBrk="1" hangingPunct="1"/>
            <a:endParaRPr lang="en-US" dirty="0"/>
          </a:p>
        </p:txBody>
      </p:sp>
      <p:sp>
        <p:nvSpPr>
          <p:cNvPr id="176133"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34D23AD-E538-4E71-9BEF-0816F0B795E2}" type="slidenum">
              <a:rPr lang="en-US" smtClean="0"/>
              <a:pPr>
                <a:defRPr/>
              </a:pPr>
              <a:t>18</a:t>
            </a:fld>
            <a:endParaRPr lang="en-US"/>
          </a:p>
        </p:txBody>
      </p:sp>
    </p:spTree>
    <p:extLst>
      <p:ext uri="{BB962C8B-B14F-4D97-AF65-F5344CB8AC3E}">
        <p14:creationId xmlns:p14="http://schemas.microsoft.com/office/powerpoint/2010/main" val="2896256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46FAAB97-C33F-402D-B7BC-6DAA6EC771E6}" type="slidenum">
              <a:rPr lang="en-US" sz="1300" b="0"/>
              <a:pPr eaLnBrk="1" hangingPunct="1"/>
              <a:t>19</a:t>
            </a:fld>
            <a:endParaRPr lang="en-US" sz="1300" b="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p:spPr>
        <p:txBody>
          <a:bodyPr/>
          <a:lstStyle/>
          <a:p>
            <a:pPr eaLnBrk="1" hangingPunct="1"/>
            <a:endParaRPr lang="en-US" dirty="0"/>
          </a:p>
        </p:txBody>
      </p:sp>
      <p:sp>
        <p:nvSpPr>
          <p:cNvPr id="177157"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B36D78DA-0F99-4158-A9BC-32068E1011B3}" type="slidenum">
              <a:rPr lang="en-US" sz="1300" b="0"/>
              <a:pPr eaLnBrk="1" hangingPunct="1"/>
              <a:t>20</a:t>
            </a:fld>
            <a:endParaRPr lang="en-US" sz="1300" b="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endParaRPr lang="en-US" dirty="0"/>
          </a:p>
          <a:p>
            <a:pPr eaLnBrk="1" hangingPunct="1"/>
            <a:endParaRPr lang="en-US" dirty="0"/>
          </a:p>
        </p:txBody>
      </p:sp>
      <p:sp>
        <p:nvSpPr>
          <p:cNvPr id="178181"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D89BD0D8-CBB9-411F-A3EC-72C797B85F78}" type="slidenum">
              <a:rPr lang="en-US" sz="1300" b="0"/>
              <a:pPr eaLnBrk="1" hangingPunct="1"/>
              <a:t>2</a:t>
            </a:fld>
            <a:endParaRPr lang="en-US" sz="1300" b="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pPr eaLnBrk="1" hangingPunct="1"/>
            <a:endParaRPr lang="en-US" dirty="0"/>
          </a:p>
        </p:txBody>
      </p:sp>
      <p:sp>
        <p:nvSpPr>
          <p:cNvPr id="152581"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B04EE2EC-E259-4AD8-BFF0-EC263DE26A2E}" type="slidenum">
              <a:rPr lang="en-US" sz="1300" b="0"/>
              <a:pPr eaLnBrk="1" hangingPunct="1"/>
              <a:t>21</a:t>
            </a:fld>
            <a:endParaRPr lang="en-US" sz="1300" b="0"/>
          </a:p>
        </p:txBody>
      </p:sp>
      <p:sp>
        <p:nvSpPr>
          <p:cNvPr id="179203" name="Rectangle 2"/>
          <p:cNvSpPr>
            <a:spLocks noGrp="1" noRot="1" noChangeAspect="1" noChangeArrowheads="1" noTextEdit="1"/>
          </p:cNvSpPr>
          <p:nvPr>
            <p:ph type="sldImg"/>
          </p:nvPr>
        </p:nvSpPr>
        <p:spPr>
          <a:solidFill>
            <a:srgbClr val="FFFFFF"/>
          </a:solidFill>
          <a:ln/>
        </p:spPr>
      </p:sp>
      <p:sp>
        <p:nvSpPr>
          <p:cNvPr id="17920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p:txBody>
      </p:sp>
      <p:sp>
        <p:nvSpPr>
          <p:cNvPr id="179205"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extLst>
      <p:ext uri="{BB962C8B-B14F-4D97-AF65-F5344CB8AC3E}">
        <p14:creationId xmlns:p14="http://schemas.microsoft.com/office/powerpoint/2010/main" val="1222943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C6BB092E-972D-487A-BE27-8A8D8A8B6593}" type="slidenum">
              <a:rPr lang="en-US" sz="1300" b="0"/>
              <a:pPr eaLnBrk="1" hangingPunct="1"/>
              <a:t>22</a:t>
            </a:fld>
            <a:endParaRPr lang="en-US" sz="1300" b="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eaLnBrk="1" hangingPunct="1"/>
            <a:endParaRPr lang="en-US"/>
          </a:p>
        </p:txBody>
      </p:sp>
      <p:sp>
        <p:nvSpPr>
          <p:cNvPr id="180229"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9FC5D176-5362-468C-9943-8D7309E79B0E}" type="slidenum">
              <a:rPr lang="en-US" sz="1300" b="0"/>
              <a:pPr eaLnBrk="1" hangingPunct="1"/>
              <a:t>23</a:t>
            </a:fld>
            <a:endParaRPr lang="en-US" sz="1300" b="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p:spPr>
        <p:txBody>
          <a:bodyPr/>
          <a:lstStyle/>
          <a:p>
            <a:pPr eaLnBrk="1" hangingPunct="1"/>
            <a:endParaRPr lang="en-US"/>
          </a:p>
        </p:txBody>
      </p:sp>
      <p:sp>
        <p:nvSpPr>
          <p:cNvPr id="181253"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306CAEEA-97D0-4804-A37D-65BB1253295D}" type="slidenum">
              <a:rPr lang="en-US" sz="1300" b="0"/>
              <a:pPr eaLnBrk="1" hangingPunct="1"/>
              <a:t>24</a:t>
            </a:fld>
            <a:endParaRPr lang="en-US" sz="1300" b="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endParaRPr lang="en-US"/>
          </a:p>
        </p:txBody>
      </p:sp>
      <p:sp>
        <p:nvSpPr>
          <p:cNvPr id="182277"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AA3C8E8D-2841-40E3-9294-67F033AB06BA}" type="slidenum">
              <a:rPr lang="en-US" sz="1300" b="0"/>
              <a:pPr eaLnBrk="1" hangingPunct="1"/>
              <a:t>25</a:t>
            </a:fld>
            <a:endParaRPr lang="en-US" sz="1300" b="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p:spPr>
        <p:txBody>
          <a:bodyPr/>
          <a:lstStyle/>
          <a:p>
            <a:pPr eaLnBrk="1" hangingPunct="1"/>
            <a:endParaRPr lang="en-US"/>
          </a:p>
        </p:txBody>
      </p:sp>
      <p:sp>
        <p:nvSpPr>
          <p:cNvPr id="183301"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9E248EAD-6138-4174-B5A7-F24EDA7B1C81}" type="slidenum">
              <a:rPr lang="en-US" sz="1300" b="0"/>
              <a:pPr eaLnBrk="1" hangingPunct="1"/>
              <a:t>26</a:t>
            </a:fld>
            <a:endParaRPr lang="en-US" sz="1300" b="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eaLnBrk="1" hangingPunct="1"/>
            <a:endParaRPr lang="en-US" dirty="0"/>
          </a:p>
        </p:txBody>
      </p:sp>
      <p:sp>
        <p:nvSpPr>
          <p:cNvPr id="184325"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A3A36FD8-7669-4102-9BBA-A9C6554A156D}" type="slidenum">
              <a:rPr lang="en-US" sz="1300" b="0"/>
              <a:pPr eaLnBrk="1" hangingPunct="1"/>
              <a:t>27</a:t>
            </a:fld>
            <a:endParaRPr lang="en-US" sz="1300" b="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p:spPr>
        <p:txBody>
          <a:bodyPr/>
          <a:lstStyle/>
          <a:p>
            <a:pPr eaLnBrk="1" hangingPunct="1"/>
            <a:endParaRPr lang="en-US" dirty="0"/>
          </a:p>
        </p:txBody>
      </p:sp>
      <p:sp>
        <p:nvSpPr>
          <p:cNvPr id="185349"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4DE3AB77-9549-4BC9-BE20-22D989807544}" type="slidenum">
              <a:rPr lang="en-US" sz="1300" b="0"/>
              <a:pPr eaLnBrk="1" hangingPunct="1"/>
              <a:t>29</a:t>
            </a:fld>
            <a:endParaRPr lang="en-US" sz="1300" b="0"/>
          </a:p>
        </p:txBody>
      </p:sp>
      <p:sp>
        <p:nvSpPr>
          <p:cNvPr id="186371" name="Rectangle 2"/>
          <p:cNvSpPr>
            <a:spLocks noGrp="1" noRot="1" noChangeAspect="1" noChangeArrowheads="1" noTextEdit="1"/>
          </p:cNvSpPr>
          <p:nvPr>
            <p:ph type="sldImg"/>
          </p:nvPr>
        </p:nvSpPr>
        <p:spPr>
          <a:solidFill>
            <a:srgbClr val="FFFFFF"/>
          </a:solidFill>
          <a:ln/>
        </p:spPr>
      </p:sp>
      <p:sp>
        <p:nvSpPr>
          <p:cNvPr id="18637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p:txBody>
      </p:sp>
      <p:sp>
        <p:nvSpPr>
          <p:cNvPr id="186373"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43FD8F2A-F5D8-43A4-B482-001536E04CD1}" type="slidenum">
              <a:rPr lang="en-US" sz="1300" b="0"/>
              <a:pPr eaLnBrk="1" hangingPunct="1"/>
              <a:t>30</a:t>
            </a:fld>
            <a:endParaRPr lang="en-US" sz="1300" b="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pPr eaLnBrk="1" hangingPunct="1"/>
            <a:endParaRPr lang="en-US" dirty="0"/>
          </a:p>
        </p:txBody>
      </p:sp>
      <p:sp>
        <p:nvSpPr>
          <p:cNvPr id="187397"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21132061-1772-47C5-BC17-3E4D69DD68A9}" type="slidenum">
              <a:rPr lang="en-US" sz="1300" b="0"/>
              <a:pPr eaLnBrk="1" hangingPunct="1"/>
              <a:t>31</a:t>
            </a:fld>
            <a:endParaRPr lang="en-US" sz="1300" b="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eaLnBrk="1" hangingPunct="1"/>
            <a:endParaRPr lang="en-US" i="1" dirty="0"/>
          </a:p>
          <a:p>
            <a:pPr eaLnBrk="1" hangingPunct="1"/>
            <a:endParaRPr lang="en-US" dirty="0"/>
          </a:p>
        </p:txBody>
      </p:sp>
      <p:sp>
        <p:nvSpPr>
          <p:cNvPr id="188421"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eaLnBrk="0" hangingPunct="0">
              <a:defRPr sz="1000" b="1">
                <a:solidFill>
                  <a:schemeClr val="tx1"/>
                </a:solidFill>
                <a:latin typeface="Arial" charset="0"/>
              </a:defRPr>
            </a:lvl1pPr>
            <a:lvl2pPr marL="716130" indent="-275434" eaLnBrk="0" hangingPunct="0">
              <a:defRPr sz="1000" b="1">
                <a:solidFill>
                  <a:schemeClr val="tx1"/>
                </a:solidFill>
                <a:latin typeface="Arial" charset="0"/>
              </a:defRPr>
            </a:lvl2pPr>
            <a:lvl3pPr marL="1101738" indent="-220348" eaLnBrk="0" hangingPunct="0">
              <a:defRPr sz="1000" b="1">
                <a:solidFill>
                  <a:schemeClr val="tx1"/>
                </a:solidFill>
                <a:latin typeface="Arial" charset="0"/>
              </a:defRPr>
            </a:lvl3pPr>
            <a:lvl4pPr marL="1542433" indent="-220348" eaLnBrk="0" hangingPunct="0">
              <a:defRPr sz="1000" b="1">
                <a:solidFill>
                  <a:schemeClr val="tx1"/>
                </a:solidFill>
                <a:latin typeface="Arial" charset="0"/>
              </a:defRPr>
            </a:lvl4pPr>
            <a:lvl5pPr marL="1983128" indent="-220348" eaLnBrk="0" hangingPunct="0">
              <a:defRPr sz="1000" b="1">
                <a:solidFill>
                  <a:schemeClr val="tx1"/>
                </a:solidFill>
                <a:latin typeface="Arial" charset="0"/>
              </a:defRPr>
            </a:lvl5pPr>
            <a:lvl6pPr marL="2423823" indent="-220348" eaLnBrk="0" fontAlgn="base" hangingPunct="0">
              <a:spcBef>
                <a:spcPct val="0"/>
              </a:spcBef>
              <a:spcAft>
                <a:spcPct val="0"/>
              </a:spcAft>
              <a:defRPr sz="1000" b="1">
                <a:solidFill>
                  <a:schemeClr val="tx1"/>
                </a:solidFill>
                <a:latin typeface="Arial" charset="0"/>
              </a:defRPr>
            </a:lvl6pPr>
            <a:lvl7pPr marL="2864518" indent="-220348" eaLnBrk="0" fontAlgn="base" hangingPunct="0">
              <a:spcBef>
                <a:spcPct val="0"/>
              </a:spcBef>
              <a:spcAft>
                <a:spcPct val="0"/>
              </a:spcAft>
              <a:defRPr sz="1000" b="1">
                <a:solidFill>
                  <a:schemeClr val="tx1"/>
                </a:solidFill>
                <a:latin typeface="Arial" charset="0"/>
              </a:defRPr>
            </a:lvl7pPr>
            <a:lvl8pPr marL="3305213" indent="-220348" eaLnBrk="0" fontAlgn="base" hangingPunct="0">
              <a:spcBef>
                <a:spcPct val="0"/>
              </a:spcBef>
              <a:spcAft>
                <a:spcPct val="0"/>
              </a:spcAft>
              <a:defRPr sz="1000" b="1">
                <a:solidFill>
                  <a:schemeClr val="tx1"/>
                </a:solidFill>
                <a:latin typeface="Arial" charset="0"/>
              </a:defRPr>
            </a:lvl8pPr>
            <a:lvl9pPr marL="3745908" indent="-220348" eaLnBrk="0" fontAlgn="base" hangingPunct="0">
              <a:spcBef>
                <a:spcPct val="0"/>
              </a:spcBef>
              <a:spcAft>
                <a:spcPct val="0"/>
              </a:spcAft>
              <a:defRPr sz="1000" b="1">
                <a:solidFill>
                  <a:schemeClr val="tx1"/>
                </a:solidFill>
                <a:latin typeface="Arial" charset="0"/>
              </a:defRPr>
            </a:lvl9pPr>
          </a:lstStyle>
          <a:p>
            <a:pPr eaLnBrk="1" hangingPunct="1"/>
            <a:fld id="{9002A25E-9A25-4BBB-BA8B-E41C17491D8B}" type="slidenum">
              <a:rPr lang="en-US" sz="1300" b="0"/>
              <a:pPr eaLnBrk="1" hangingPunct="1"/>
              <a:t>3</a:t>
            </a:fld>
            <a:endParaRPr lang="en-US" sz="1300" b="0"/>
          </a:p>
        </p:txBody>
      </p:sp>
      <p:sp>
        <p:nvSpPr>
          <p:cNvPr id="185347" name="Rectangle 2"/>
          <p:cNvSpPr>
            <a:spLocks noGrp="1" noRot="1" noChangeAspect="1" noChangeArrowheads="1" noTextEdit="1"/>
          </p:cNvSpPr>
          <p:nvPr>
            <p:ph type="sldImg"/>
          </p:nvPr>
        </p:nvSpPr>
        <p:spPr>
          <a:solidFill>
            <a:srgbClr val="FFFFFF"/>
          </a:solidFill>
          <a:ln/>
        </p:spPr>
      </p:sp>
      <p:sp>
        <p:nvSpPr>
          <p:cNvPr id="1853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latin typeface="Arial" charset="0"/>
            </a:endParaRPr>
          </a:p>
        </p:txBody>
      </p:sp>
      <p:sp>
        <p:nvSpPr>
          <p:cNvPr id="185349" name="Header Placeholder 1"/>
          <p:cNvSpPr>
            <a:spLocks noGrp="1"/>
          </p:cNvSpPr>
          <p:nvPr>
            <p:ph type="hdr" sz="quarter"/>
          </p:nvPr>
        </p:nvSpPr>
        <p:spPr>
          <a:noFill/>
        </p:spPr>
        <p:txBody>
          <a:bodyPr/>
          <a:lstStyle>
            <a:lvl1pPr eaLnBrk="0" hangingPunct="0">
              <a:defRPr sz="1000" b="1">
                <a:solidFill>
                  <a:schemeClr val="tx1"/>
                </a:solidFill>
                <a:latin typeface="Arial" charset="0"/>
              </a:defRPr>
            </a:lvl1pPr>
            <a:lvl2pPr marL="716130" indent="-275434" eaLnBrk="0" hangingPunct="0">
              <a:defRPr sz="1000" b="1">
                <a:solidFill>
                  <a:schemeClr val="tx1"/>
                </a:solidFill>
                <a:latin typeface="Arial" charset="0"/>
              </a:defRPr>
            </a:lvl2pPr>
            <a:lvl3pPr marL="1101738" indent="-220348" eaLnBrk="0" hangingPunct="0">
              <a:defRPr sz="1000" b="1">
                <a:solidFill>
                  <a:schemeClr val="tx1"/>
                </a:solidFill>
                <a:latin typeface="Arial" charset="0"/>
              </a:defRPr>
            </a:lvl3pPr>
            <a:lvl4pPr marL="1542433" indent="-220348" eaLnBrk="0" hangingPunct="0">
              <a:defRPr sz="1000" b="1">
                <a:solidFill>
                  <a:schemeClr val="tx1"/>
                </a:solidFill>
                <a:latin typeface="Arial" charset="0"/>
              </a:defRPr>
            </a:lvl4pPr>
            <a:lvl5pPr marL="1983128" indent="-220348" eaLnBrk="0" hangingPunct="0">
              <a:defRPr sz="1000" b="1">
                <a:solidFill>
                  <a:schemeClr val="tx1"/>
                </a:solidFill>
                <a:latin typeface="Arial" charset="0"/>
              </a:defRPr>
            </a:lvl5pPr>
            <a:lvl6pPr marL="2423823" indent="-220348" eaLnBrk="0" fontAlgn="base" hangingPunct="0">
              <a:spcBef>
                <a:spcPct val="0"/>
              </a:spcBef>
              <a:spcAft>
                <a:spcPct val="0"/>
              </a:spcAft>
              <a:defRPr sz="1000" b="1">
                <a:solidFill>
                  <a:schemeClr val="tx1"/>
                </a:solidFill>
                <a:latin typeface="Arial" charset="0"/>
              </a:defRPr>
            </a:lvl6pPr>
            <a:lvl7pPr marL="2864518" indent="-220348" eaLnBrk="0" fontAlgn="base" hangingPunct="0">
              <a:spcBef>
                <a:spcPct val="0"/>
              </a:spcBef>
              <a:spcAft>
                <a:spcPct val="0"/>
              </a:spcAft>
              <a:defRPr sz="1000" b="1">
                <a:solidFill>
                  <a:schemeClr val="tx1"/>
                </a:solidFill>
                <a:latin typeface="Arial" charset="0"/>
              </a:defRPr>
            </a:lvl7pPr>
            <a:lvl8pPr marL="3305213" indent="-220348" eaLnBrk="0" fontAlgn="base" hangingPunct="0">
              <a:spcBef>
                <a:spcPct val="0"/>
              </a:spcBef>
              <a:spcAft>
                <a:spcPct val="0"/>
              </a:spcAft>
              <a:defRPr sz="1000" b="1">
                <a:solidFill>
                  <a:schemeClr val="tx1"/>
                </a:solidFill>
                <a:latin typeface="Arial" charset="0"/>
              </a:defRPr>
            </a:lvl8pPr>
            <a:lvl9pPr marL="3745908" indent="-220348" eaLnBrk="0" fontAlgn="base" hangingPunct="0">
              <a:spcBef>
                <a:spcPct val="0"/>
              </a:spcBef>
              <a:spcAft>
                <a:spcPct val="0"/>
              </a:spcAft>
              <a:defRPr sz="1000" b="1">
                <a:solidFill>
                  <a:schemeClr val="tx1"/>
                </a:solidFill>
                <a:latin typeface="Arial" charset="0"/>
              </a:defRPr>
            </a:lvl9pPr>
          </a:lstStyle>
          <a:p>
            <a:pPr eaLnBrk="1" hangingPunct="1"/>
            <a:r>
              <a:rPr lang="en-US" sz="1300" b="0"/>
              <a:t>September 2011</a:t>
            </a:r>
          </a:p>
        </p:txBody>
      </p:sp>
    </p:spTree>
    <p:extLst>
      <p:ext uri="{BB962C8B-B14F-4D97-AF65-F5344CB8AC3E}">
        <p14:creationId xmlns:p14="http://schemas.microsoft.com/office/powerpoint/2010/main" val="36517013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CFAB4D46-9E5F-4D49-9794-1B182EA4596B}" type="slidenum">
              <a:rPr lang="en-US" sz="1300" b="0"/>
              <a:pPr eaLnBrk="1" hangingPunct="1"/>
              <a:t>32</a:t>
            </a:fld>
            <a:endParaRPr lang="en-US" sz="1300" b="0"/>
          </a:p>
        </p:txBody>
      </p:sp>
      <p:sp>
        <p:nvSpPr>
          <p:cNvPr id="189443" name="Rectangle 2"/>
          <p:cNvSpPr>
            <a:spLocks noGrp="1" noRot="1" noChangeAspect="1" noChangeArrowheads="1" noTextEdit="1"/>
          </p:cNvSpPr>
          <p:nvPr>
            <p:ph type="sldImg"/>
          </p:nvPr>
        </p:nvSpPr>
        <p:spPr>
          <a:solidFill>
            <a:srgbClr val="FFFFFF"/>
          </a:solidFill>
          <a:ln/>
        </p:spPr>
      </p:sp>
      <p:sp>
        <p:nvSpPr>
          <p:cNvPr id="1894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a:t>This isn’t correct.</a:t>
            </a:r>
          </a:p>
        </p:txBody>
      </p:sp>
      <p:sp>
        <p:nvSpPr>
          <p:cNvPr id="189445"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5D6F43A7-F661-4260-AD7B-A0B4660982A5}" type="slidenum">
              <a:rPr lang="en-US" sz="1300" b="0"/>
              <a:pPr eaLnBrk="1" hangingPunct="1"/>
              <a:t>33</a:t>
            </a:fld>
            <a:endParaRPr lang="en-US" sz="1300" b="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eaLnBrk="1" hangingPunct="1"/>
            <a:endParaRPr lang="en-US" dirty="0"/>
          </a:p>
          <a:p>
            <a:pPr eaLnBrk="1" hangingPunct="1"/>
            <a:endParaRPr lang="en-US" dirty="0"/>
          </a:p>
        </p:txBody>
      </p:sp>
      <p:sp>
        <p:nvSpPr>
          <p:cNvPr id="190469"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16282422-80B2-4614-A2F6-D9167A24246B}" type="slidenum">
              <a:rPr lang="en-US" sz="1300" b="0"/>
              <a:pPr eaLnBrk="1" hangingPunct="1"/>
              <a:t>35</a:t>
            </a:fld>
            <a:endParaRPr lang="en-US" sz="1300" b="0"/>
          </a:p>
        </p:txBody>
      </p:sp>
      <p:sp>
        <p:nvSpPr>
          <p:cNvPr id="191491" name="Rectangle 2"/>
          <p:cNvSpPr>
            <a:spLocks noGrp="1" noRot="1" noChangeAspect="1" noChangeArrowheads="1" noTextEdit="1"/>
          </p:cNvSpPr>
          <p:nvPr>
            <p:ph type="sldImg"/>
          </p:nvPr>
        </p:nvSpPr>
        <p:spPr>
          <a:solidFill>
            <a:srgbClr val="FFFFFF"/>
          </a:solidFill>
          <a:ln/>
        </p:spPr>
      </p:sp>
      <p:sp>
        <p:nvSpPr>
          <p:cNvPr id="1914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p:txBody>
      </p:sp>
      <p:sp>
        <p:nvSpPr>
          <p:cNvPr id="191493"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E29CCC22-822A-4E6F-BCAC-C6313DE4594D}" type="slidenum">
              <a:rPr lang="en-US" sz="1300" b="0"/>
              <a:pPr eaLnBrk="1" hangingPunct="1"/>
              <a:t>36</a:t>
            </a:fld>
            <a:endParaRPr lang="en-US" sz="1300" b="0"/>
          </a:p>
        </p:txBody>
      </p:sp>
      <p:sp>
        <p:nvSpPr>
          <p:cNvPr id="192515" name="Rectangle 2"/>
          <p:cNvSpPr>
            <a:spLocks noGrp="1" noRot="1" noChangeAspect="1" noChangeArrowheads="1" noTextEdit="1"/>
          </p:cNvSpPr>
          <p:nvPr>
            <p:ph type="sldImg"/>
          </p:nvPr>
        </p:nvSpPr>
        <p:spPr>
          <a:solidFill>
            <a:srgbClr val="FFFFFF"/>
          </a:solidFill>
          <a:ln/>
        </p:spPr>
      </p:sp>
      <p:sp>
        <p:nvSpPr>
          <p:cNvPr id="1925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p:txBody>
      </p:sp>
      <p:sp>
        <p:nvSpPr>
          <p:cNvPr id="192517"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E437C629-0B1F-4512-B837-080EA892AF3F}" type="slidenum">
              <a:rPr lang="en-US" sz="1300" b="0"/>
              <a:pPr eaLnBrk="1" hangingPunct="1"/>
              <a:t>37</a:t>
            </a:fld>
            <a:endParaRPr lang="en-US" sz="1300" b="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p:spPr>
        <p:txBody>
          <a:bodyPr/>
          <a:lstStyle/>
          <a:p>
            <a:pPr eaLnBrk="1" hangingPunct="1"/>
            <a:endParaRPr lang="en-US" dirty="0"/>
          </a:p>
          <a:p>
            <a:pPr eaLnBrk="1" hangingPunct="1"/>
            <a:endParaRPr lang="en-US" dirty="0"/>
          </a:p>
        </p:txBody>
      </p:sp>
      <p:sp>
        <p:nvSpPr>
          <p:cNvPr id="193541"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E437C629-0B1F-4512-B837-080EA892AF3F}" type="slidenum">
              <a:rPr lang="en-US" sz="1300" b="0"/>
              <a:pPr eaLnBrk="1" hangingPunct="1"/>
              <a:t>38</a:t>
            </a:fld>
            <a:endParaRPr lang="en-US" sz="1300" b="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p:spPr>
        <p:txBody>
          <a:bodyPr/>
          <a:lstStyle/>
          <a:p>
            <a:pPr eaLnBrk="1" hangingPunct="1"/>
            <a:endParaRPr lang="en-US" dirty="0"/>
          </a:p>
          <a:p>
            <a:pPr eaLnBrk="1" hangingPunct="1"/>
            <a:endParaRPr lang="en-US" dirty="0"/>
          </a:p>
        </p:txBody>
      </p:sp>
      <p:sp>
        <p:nvSpPr>
          <p:cNvPr id="193541"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extLst>
      <p:ext uri="{BB962C8B-B14F-4D97-AF65-F5344CB8AC3E}">
        <p14:creationId xmlns:p14="http://schemas.microsoft.com/office/powerpoint/2010/main" val="1618367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17D0AB8B-3609-47F1-BB8C-DCAC734BE6D1}" type="slidenum">
              <a:rPr lang="en-US" sz="1300" b="0"/>
              <a:pPr eaLnBrk="1" hangingPunct="1"/>
              <a:t>39</a:t>
            </a:fld>
            <a:endParaRPr lang="en-US" sz="1300" b="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pPr eaLnBrk="1" hangingPunct="1">
              <a:lnSpc>
                <a:spcPct val="90000"/>
              </a:lnSpc>
            </a:pPr>
            <a:endParaRPr lang="en-US" dirty="0"/>
          </a:p>
          <a:p>
            <a:pPr eaLnBrk="1" hangingPunct="1">
              <a:lnSpc>
                <a:spcPct val="90000"/>
              </a:lnSpc>
            </a:pPr>
            <a:endParaRPr lang="en-US" dirty="0"/>
          </a:p>
          <a:p>
            <a:pPr eaLnBrk="1" hangingPunct="1">
              <a:lnSpc>
                <a:spcPct val="90000"/>
              </a:lnSpc>
            </a:pPr>
            <a:endParaRPr lang="en-US" dirty="0"/>
          </a:p>
          <a:p>
            <a:pPr eaLnBrk="1" hangingPunct="1">
              <a:lnSpc>
                <a:spcPct val="90000"/>
              </a:lnSpc>
            </a:pPr>
            <a:endParaRPr lang="en-US" dirty="0"/>
          </a:p>
        </p:txBody>
      </p:sp>
      <p:sp>
        <p:nvSpPr>
          <p:cNvPr id="194565"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DB984D53-2F15-4056-A865-C75F3E9FAED8}" type="slidenum">
              <a:rPr lang="en-US" sz="1300" b="0"/>
              <a:pPr eaLnBrk="1" hangingPunct="1"/>
              <a:t>40</a:t>
            </a:fld>
            <a:endParaRPr lang="en-US" sz="1300" b="0"/>
          </a:p>
        </p:txBody>
      </p:sp>
      <p:sp>
        <p:nvSpPr>
          <p:cNvPr id="195587" name="Rectangle 2"/>
          <p:cNvSpPr>
            <a:spLocks noGrp="1" noRot="1" noChangeAspect="1" noChangeArrowheads="1" noTextEdit="1"/>
          </p:cNvSpPr>
          <p:nvPr>
            <p:ph type="sldImg"/>
          </p:nvPr>
        </p:nvSpPr>
        <p:spPr>
          <a:solidFill>
            <a:srgbClr val="FFFFFF"/>
          </a:solidFill>
          <a:ln/>
        </p:spPr>
      </p:sp>
      <p:sp>
        <p:nvSpPr>
          <p:cNvPr id="1955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p:txBody>
      </p:sp>
      <p:sp>
        <p:nvSpPr>
          <p:cNvPr id="195589"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624F849E-3FD9-4022-BE8F-67D64473C0FA}" type="slidenum">
              <a:rPr lang="en-US" sz="1300" b="0"/>
              <a:pPr eaLnBrk="1" hangingPunct="1"/>
              <a:t>41</a:t>
            </a:fld>
            <a:endParaRPr lang="en-US" sz="1300" b="0"/>
          </a:p>
        </p:txBody>
      </p:sp>
      <p:sp>
        <p:nvSpPr>
          <p:cNvPr id="196611" name="Rectangle 2"/>
          <p:cNvSpPr>
            <a:spLocks noGrp="1" noRot="1" noChangeAspect="1" noChangeArrowheads="1" noTextEdit="1"/>
          </p:cNvSpPr>
          <p:nvPr>
            <p:ph type="sldImg"/>
          </p:nvPr>
        </p:nvSpPr>
        <p:spPr>
          <a:solidFill>
            <a:srgbClr val="FFFFFF"/>
          </a:solidFill>
          <a:ln/>
        </p:spPr>
      </p:sp>
      <p:sp>
        <p:nvSpPr>
          <p:cNvPr id="1966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p:txBody>
      </p:sp>
      <p:sp>
        <p:nvSpPr>
          <p:cNvPr id="196613"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5E328A14-A8D4-489B-9959-85BAB8BEB00B}" type="slidenum">
              <a:rPr lang="en-US" sz="1300" b="0"/>
              <a:pPr eaLnBrk="1" hangingPunct="1"/>
              <a:t>42</a:t>
            </a:fld>
            <a:endParaRPr lang="en-US" sz="1300" b="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p:spPr>
        <p:txBody>
          <a:bodyPr/>
          <a:lstStyle/>
          <a:p>
            <a:pPr marL="232589" indent="-232589" eaLnBrk="1" hangingPunct="1"/>
            <a:endParaRPr lang="en-US" dirty="0"/>
          </a:p>
          <a:p>
            <a:pPr marL="232589" indent="-232589" eaLnBrk="1" hangingPunct="1"/>
            <a:endParaRPr lang="en-US" dirty="0"/>
          </a:p>
        </p:txBody>
      </p:sp>
      <p:sp>
        <p:nvSpPr>
          <p:cNvPr id="197637"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2F2C712F-912E-49EC-9762-44D2968F10EF}" type="slidenum">
              <a:rPr lang="en-US" sz="1300" b="0"/>
              <a:pPr eaLnBrk="1" hangingPunct="1"/>
              <a:t>4</a:t>
            </a:fld>
            <a:endParaRPr lang="en-US" sz="1300" b="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endParaRPr lang="en-US" dirty="0"/>
          </a:p>
        </p:txBody>
      </p:sp>
      <p:sp>
        <p:nvSpPr>
          <p:cNvPr id="155653"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34D23AD-E538-4E71-9BEF-0816F0B795E2}" type="slidenum">
              <a:rPr lang="en-US" smtClean="0"/>
              <a:pPr>
                <a:defRPr/>
              </a:pPr>
              <a:t>43</a:t>
            </a:fld>
            <a:endParaRPr lang="en-US"/>
          </a:p>
        </p:txBody>
      </p:sp>
    </p:spTree>
    <p:extLst>
      <p:ext uri="{BB962C8B-B14F-4D97-AF65-F5344CB8AC3E}">
        <p14:creationId xmlns:p14="http://schemas.microsoft.com/office/powerpoint/2010/main" val="9239161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34D23AD-E538-4E71-9BEF-0816F0B795E2}" type="slidenum">
              <a:rPr lang="en-US" smtClean="0"/>
              <a:pPr>
                <a:defRPr/>
              </a:pPr>
              <a:t>44</a:t>
            </a:fld>
            <a:endParaRPr lang="en-US"/>
          </a:p>
        </p:txBody>
      </p:sp>
    </p:spTree>
    <p:extLst>
      <p:ext uri="{BB962C8B-B14F-4D97-AF65-F5344CB8AC3E}">
        <p14:creationId xmlns:p14="http://schemas.microsoft.com/office/powerpoint/2010/main" val="29784729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0B7A09D0-3A3B-4F22-962A-EC880A6CDE3E}" type="slidenum">
              <a:rPr lang="en-US" sz="1300" b="0"/>
              <a:pPr eaLnBrk="1" hangingPunct="1"/>
              <a:t>45</a:t>
            </a:fld>
            <a:endParaRPr lang="en-US" sz="1300" b="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p:spPr>
        <p:txBody>
          <a:bodyPr/>
          <a:lstStyle/>
          <a:p>
            <a:pPr eaLnBrk="1" hangingPunct="1"/>
            <a:endParaRPr lang="en-US" sz="1100" dirty="0"/>
          </a:p>
        </p:txBody>
      </p:sp>
      <p:sp>
        <p:nvSpPr>
          <p:cNvPr id="198661"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466DFB4D-0BE5-48BC-B1C6-D39E036B7F40}" type="slidenum">
              <a:rPr lang="en-US" sz="1300" b="0"/>
              <a:pPr eaLnBrk="1" hangingPunct="1"/>
              <a:t>46</a:t>
            </a:fld>
            <a:endParaRPr lang="en-US" sz="1300" b="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p:spPr>
        <p:txBody>
          <a:bodyPr/>
          <a:lstStyle/>
          <a:p>
            <a:pPr eaLnBrk="1" hangingPunct="1"/>
            <a:endParaRPr lang="en-US" dirty="0"/>
          </a:p>
        </p:txBody>
      </p:sp>
      <p:sp>
        <p:nvSpPr>
          <p:cNvPr id="199685"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383AA74D-A473-410B-8358-4456B7F83CCE}" type="slidenum">
              <a:rPr lang="en-US" sz="1300" b="0"/>
              <a:pPr eaLnBrk="1" hangingPunct="1"/>
              <a:t>47</a:t>
            </a:fld>
            <a:endParaRPr lang="en-US" sz="1300" b="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pPr eaLnBrk="1" hangingPunct="1"/>
            <a:endParaRPr lang="en-US" dirty="0"/>
          </a:p>
        </p:txBody>
      </p:sp>
      <p:sp>
        <p:nvSpPr>
          <p:cNvPr id="200709"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extLst>
      <p:ext uri="{BB962C8B-B14F-4D97-AF65-F5344CB8AC3E}">
        <p14:creationId xmlns:p14="http://schemas.microsoft.com/office/powerpoint/2010/main" val="23392057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3D3BE0A9-8C17-4F12-ADEE-C3FB2A89B4A2}" type="slidenum">
              <a:rPr lang="en-US" sz="1300" b="0"/>
              <a:pPr eaLnBrk="1" hangingPunct="1"/>
              <a:t>48</a:t>
            </a:fld>
            <a:endParaRPr lang="en-US" sz="1300" b="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p:spPr>
        <p:txBody>
          <a:bodyPr/>
          <a:lstStyle/>
          <a:p>
            <a:pPr eaLnBrk="1" hangingPunct="1"/>
            <a:endParaRPr lang="en-US" dirty="0"/>
          </a:p>
        </p:txBody>
      </p:sp>
      <p:sp>
        <p:nvSpPr>
          <p:cNvPr id="201733"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56706FAA-49DD-4111-8B0E-1EEEB35E5373}" type="slidenum">
              <a:rPr lang="en-US" sz="1300" b="0"/>
              <a:pPr eaLnBrk="1" hangingPunct="1"/>
              <a:t>49</a:t>
            </a:fld>
            <a:endParaRPr lang="en-US" sz="1300" b="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endParaRPr lang="en-US" dirty="0"/>
          </a:p>
        </p:txBody>
      </p:sp>
      <p:sp>
        <p:nvSpPr>
          <p:cNvPr id="204805"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34D23AD-E538-4E71-9BEF-0816F0B795E2}" type="slidenum">
              <a:rPr lang="en-US" smtClean="0"/>
              <a:pPr>
                <a:defRPr/>
              </a:pPr>
              <a:t>50</a:t>
            </a:fld>
            <a:endParaRPr lang="en-US"/>
          </a:p>
        </p:txBody>
      </p:sp>
    </p:spTree>
    <p:extLst>
      <p:ext uri="{BB962C8B-B14F-4D97-AF65-F5344CB8AC3E}">
        <p14:creationId xmlns:p14="http://schemas.microsoft.com/office/powerpoint/2010/main" val="28778350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34D23AD-E538-4E71-9BEF-0816F0B795E2}" type="slidenum">
              <a:rPr lang="en-US" smtClean="0"/>
              <a:pPr>
                <a:defRPr/>
              </a:pPr>
              <a:t>51</a:t>
            </a:fld>
            <a:endParaRPr lang="en-US"/>
          </a:p>
        </p:txBody>
      </p:sp>
    </p:spTree>
    <p:extLst>
      <p:ext uri="{BB962C8B-B14F-4D97-AF65-F5344CB8AC3E}">
        <p14:creationId xmlns:p14="http://schemas.microsoft.com/office/powerpoint/2010/main" val="17607042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A1DA3EBB-FED4-40DD-93DF-73031CBD5A6E}" type="slidenum">
              <a:rPr lang="en-US" sz="1300" b="0"/>
              <a:pPr eaLnBrk="1" hangingPunct="1"/>
              <a:t>54</a:t>
            </a:fld>
            <a:endParaRPr lang="en-US" sz="1300" b="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p:spPr>
        <p:txBody>
          <a:bodyPr/>
          <a:lstStyle/>
          <a:p>
            <a:pPr eaLnBrk="1" hangingPunct="1"/>
            <a:endParaRPr lang="en-US" dirty="0"/>
          </a:p>
        </p:txBody>
      </p:sp>
      <p:sp>
        <p:nvSpPr>
          <p:cNvPr id="205829"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84B09BDA-BC04-4146-BBA8-8EA9FAE7F28B}" type="slidenum">
              <a:rPr lang="en-US" sz="1300" b="0"/>
              <a:pPr eaLnBrk="1" hangingPunct="1"/>
              <a:t>6</a:t>
            </a:fld>
            <a:endParaRPr lang="en-US" sz="1300" b="0"/>
          </a:p>
        </p:txBody>
      </p:sp>
      <p:sp>
        <p:nvSpPr>
          <p:cNvPr id="157699" name="Rectangle 2"/>
          <p:cNvSpPr>
            <a:spLocks noGrp="1" noRot="1" noChangeAspect="1" noChangeArrowheads="1" noTextEdit="1"/>
          </p:cNvSpPr>
          <p:nvPr>
            <p:ph type="sldImg"/>
          </p:nvPr>
        </p:nvSpPr>
        <p:spPr>
          <a:solidFill>
            <a:srgbClr val="FFFFFF"/>
          </a:solidFill>
          <a:ln/>
        </p:spPr>
      </p:sp>
      <p:sp>
        <p:nvSpPr>
          <p:cNvPr id="1577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a:p>
            <a:pPr eaLnBrk="1" hangingPunct="1"/>
            <a:endParaRPr lang="en-US" dirty="0"/>
          </a:p>
        </p:txBody>
      </p:sp>
      <p:sp>
        <p:nvSpPr>
          <p:cNvPr id="157701"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BE0FC2A0-1922-4F4F-8FD5-6941B3612FBA}" type="slidenum">
              <a:rPr lang="en-US" sz="1300" b="0"/>
              <a:pPr eaLnBrk="1" hangingPunct="1"/>
              <a:t>55</a:t>
            </a:fld>
            <a:endParaRPr lang="en-US" sz="1300" b="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p:spPr>
        <p:txBody>
          <a:bodyPr/>
          <a:lstStyle/>
          <a:p>
            <a:pPr eaLnBrk="1" hangingPunct="1"/>
            <a:endParaRPr lang="en-US" dirty="0"/>
          </a:p>
        </p:txBody>
      </p:sp>
      <p:sp>
        <p:nvSpPr>
          <p:cNvPr id="207877"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80244AFE-21A8-472C-A5AD-E7E8FDCB2A9A}" type="slidenum">
              <a:rPr lang="en-US" sz="1300" b="0"/>
              <a:pPr eaLnBrk="1" hangingPunct="1"/>
              <a:t>56</a:t>
            </a:fld>
            <a:endParaRPr lang="en-US" sz="1300" b="0"/>
          </a:p>
        </p:txBody>
      </p:sp>
      <p:sp>
        <p:nvSpPr>
          <p:cNvPr id="214019" name="Rectangle 2"/>
          <p:cNvSpPr>
            <a:spLocks noGrp="1" noRot="1" noChangeAspect="1" noChangeArrowheads="1" noTextEdit="1"/>
          </p:cNvSpPr>
          <p:nvPr>
            <p:ph type="sldImg"/>
          </p:nvPr>
        </p:nvSpPr>
        <p:spPr>
          <a:solidFill>
            <a:srgbClr val="FFFFFF"/>
          </a:solidFill>
          <a:ln/>
        </p:spPr>
      </p:sp>
      <p:sp>
        <p:nvSpPr>
          <p:cNvPr id="2140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a:p>
            <a:pPr eaLnBrk="1" hangingPunct="1"/>
            <a:endParaRPr lang="en-US" dirty="0"/>
          </a:p>
        </p:txBody>
      </p:sp>
      <p:sp>
        <p:nvSpPr>
          <p:cNvPr id="214021"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DF85460B-6E6C-45C9-817A-FE2B4E99C940}" type="slidenum">
              <a:rPr lang="en-US" sz="1300" b="0"/>
              <a:pPr eaLnBrk="1" hangingPunct="1"/>
              <a:t>57</a:t>
            </a:fld>
            <a:endParaRPr lang="en-US" sz="1300" b="0"/>
          </a:p>
        </p:txBody>
      </p:sp>
      <p:sp>
        <p:nvSpPr>
          <p:cNvPr id="216067" name="Rectangle 1026"/>
          <p:cNvSpPr>
            <a:spLocks noGrp="1" noRot="1" noChangeAspect="1" noChangeArrowheads="1" noTextEdit="1"/>
          </p:cNvSpPr>
          <p:nvPr>
            <p:ph type="sldImg"/>
          </p:nvPr>
        </p:nvSpPr>
        <p:spPr>
          <a:solidFill>
            <a:srgbClr val="FFFFFF"/>
          </a:solidFill>
          <a:ln/>
        </p:spPr>
      </p:sp>
      <p:sp>
        <p:nvSpPr>
          <p:cNvPr id="21606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
        <p:nvSpPr>
          <p:cNvPr id="216069"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0B34A05C-F95F-444E-BACC-80EFF8068086}" type="slidenum">
              <a:rPr lang="en-US" sz="1300" b="0"/>
              <a:pPr eaLnBrk="1" hangingPunct="1"/>
              <a:t>58</a:t>
            </a:fld>
            <a:endParaRPr lang="en-US" sz="1300" b="0"/>
          </a:p>
        </p:txBody>
      </p:sp>
      <p:sp>
        <p:nvSpPr>
          <p:cNvPr id="217091" name="Rectangle 2"/>
          <p:cNvSpPr>
            <a:spLocks noGrp="1" noRot="1" noChangeAspect="1" noChangeArrowheads="1" noTextEdit="1"/>
          </p:cNvSpPr>
          <p:nvPr>
            <p:ph type="sldImg"/>
          </p:nvPr>
        </p:nvSpPr>
        <p:spPr>
          <a:solidFill>
            <a:srgbClr val="FFFFFF"/>
          </a:solidFill>
          <a:ln/>
        </p:spPr>
      </p:sp>
      <p:sp>
        <p:nvSpPr>
          <p:cNvPr id="2170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
        <p:nvSpPr>
          <p:cNvPr id="217093"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2EE1110F-821B-4DE4-B364-65DD65EE9CE8}" type="slidenum">
              <a:rPr lang="en-US" sz="1300" b="0"/>
              <a:pPr eaLnBrk="1" hangingPunct="1"/>
              <a:t>59</a:t>
            </a:fld>
            <a:endParaRPr lang="en-US" sz="1300" b="0"/>
          </a:p>
        </p:txBody>
      </p:sp>
      <p:sp>
        <p:nvSpPr>
          <p:cNvPr id="221187" name="Rectangle 2"/>
          <p:cNvSpPr>
            <a:spLocks noGrp="1" noRot="1" noChangeAspect="1" noChangeArrowheads="1" noTextEdit="1"/>
          </p:cNvSpPr>
          <p:nvPr>
            <p:ph type="sldImg"/>
          </p:nvPr>
        </p:nvSpPr>
        <p:spPr>
          <a:solidFill>
            <a:srgbClr val="FFFFFF"/>
          </a:solidFill>
          <a:ln/>
        </p:spPr>
      </p:sp>
      <p:sp>
        <p:nvSpPr>
          <p:cNvPr id="2211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
        <p:nvSpPr>
          <p:cNvPr id="221189"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4D23AD-E538-4E71-9BEF-0816F0B795E2}" type="slidenum">
              <a:rPr lang="en-US" smtClean="0"/>
              <a:pPr>
                <a:defRPr/>
              </a:pPr>
              <a:t>60</a:t>
            </a:fld>
            <a:endParaRPr lang="en-US"/>
          </a:p>
        </p:txBody>
      </p:sp>
    </p:spTree>
    <p:extLst>
      <p:ext uri="{BB962C8B-B14F-4D97-AF65-F5344CB8AC3E}">
        <p14:creationId xmlns:p14="http://schemas.microsoft.com/office/powerpoint/2010/main" val="20259599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3A3EB6AD-044E-4433-A295-F2B50D2552E4}" type="slidenum">
              <a:rPr lang="en-US" sz="1300" b="0"/>
              <a:pPr eaLnBrk="1" hangingPunct="1"/>
              <a:t>61</a:t>
            </a:fld>
            <a:endParaRPr lang="en-US" sz="1300" b="0"/>
          </a:p>
        </p:txBody>
      </p:sp>
      <p:sp>
        <p:nvSpPr>
          <p:cNvPr id="237571" name="Rectangle 2"/>
          <p:cNvSpPr>
            <a:spLocks noGrp="1" noRot="1" noChangeAspect="1" noChangeArrowheads="1" noTextEdit="1"/>
          </p:cNvSpPr>
          <p:nvPr>
            <p:ph type="sldImg"/>
          </p:nvPr>
        </p:nvSpPr>
        <p:spPr>
          <a:solidFill>
            <a:srgbClr val="FFFFFF"/>
          </a:solidFill>
          <a:ln/>
        </p:spPr>
      </p:sp>
      <p:sp>
        <p:nvSpPr>
          <p:cNvPr id="23757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z="1100" dirty="0"/>
          </a:p>
        </p:txBody>
      </p:sp>
      <p:sp>
        <p:nvSpPr>
          <p:cNvPr id="237573"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0337B860-6B7D-4A8A-B912-9EB4837E446B}" type="slidenum">
              <a:rPr lang="en-US" sz="1300" b="0"/>
              <a:pPr eaLnBrk="1" hangingPunct="1"/>
              <a:t>62</a:t>
            </a:fld>
            <a:endParaRPr lang="en-US" sz="1300" b="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p:spPr>
        <p:txBody>
          <a:bodyPr/>
          <a:lstStyle/>
          <a:p>
            <a:pPr eaLnBrk="1" hangingPunct="1"/>
            <a:endParaRPr lang="en-US" sz="1100" dirty="0"/>
          </a:p>
        </p:txBody>
      </p:sp>
      <p:sp>
        <p:nvSpPr>
          <p:cNvPr id="238597"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62CBC43A-F551-4A8E-8BC0-8D04192FB1F5}" type="slidenum">
              <a:rPr lang="en-US" sz="1300" b="0"/>
              <a:pPr eaLnBrk="1" hangingPunct="1"/>
              <a:t>63</a:t>
            </a:fld>
            <a:endParaRPr lang="en-US" sz="1300" b="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p:spPr>
        <p:txBody>
          <a:bodyPr/>
          <a:lstStyle/>
          <a:p>
            <a:pPr eaLnBrk="1" hangingPunct="1"/>
            <a:endParaRPr lang="en-US" dirty="0"/>
          </a:p>
        </p:txBody>
      </p:sp>
      <p:sp>
        <p:nvSpPr>
          <p:cNvPr id="239621"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5DD2579A-1D03-4E9A-B4CF-0F50583A3447}" type="slidenum">
              <a:rPr lang="en-US" sz="1300" b="0"/>
              <a:pPr eaLnBrk="1" hangingPunct="1"/>
              <a:t>64</a:t>
            </a:fld>
            <a:endParaRPr lang="en-US" sz="1300" b="0"/>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p:spPr>
        <p:txBody>
          <a:bodyPr/>
          <a:lstStyle/>
          <a:p>
            <a:pPr eaLnBrk="1" hangingPunct="1"/>
            <a:endParaRPr lang="en-US" dirty="0"/>
          </a:p>
          <a:p>
            <a:pPr eaLnBrk="1" hangingPunct="1"/>
            <a:endParaRPr lang="en-US" dirty="0"/>
          </a:p>
        </p:txBody>
      </p:sp>
      <p:sp>
        <p:nvSpPr>
          <p:cNvPr id="240645"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84B09BDA-BC04-4146-BBA8-8EA9FAE7F28B}" type="slidenum">
              <a:rPr lang="en-US" sz="1300" b="0"/>
              <a:pPr eaLnBrk="1" hangingPunct="1"/>
              <a:t>7</a:t>
            </a:fld>
            <a:endParaRPr lang="en-US" sz="1300" b="0"/>
          </a:p>
        </p:txBody>
      </p:sp>
      <p:sp>
        <p:nvSpPr>
          <p:cNvPr id="157699" name="Rectangle 2"/>
          <p:cNvSpPr>
            <a:spLocks noGrp="1" noRot="1" noChangeAspect="1" noChangeArrowheads="1" noTextEdit="1"/>
          </p:cNvSpPr>
          <p:nvPr>
            <p:ph type="sldImg"/>
          </p:nvPr>
        </p:nvSpPr>
        <p:spPr>
          <a:solidFill>
            <a:srgbClr val="FFFFFF"/>
          </a:solidFill>
          <a:ln/>
        </p:spPr>
      </p:sp>
      <p:sp>
        <p:nvSpPr>
          <p:cNvPr id="1577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a:p>
            <a:pPr eaLnBrk="1" hangingPunct="1"/>
            <a:endParaRPr lang="en-US" dirty="0"/>
          </a:p>
        </p:txBody>
      </p:sp>
      <p:sp>
        <p:nvSpPr>
          <p:cNvPr id="157701"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C425C2FB-A4AD-4801-A87B-0CDFFEBAA19A}" type="slidenum">
              <a:rPr lang="en-US" sz="1300" b="0"/>
              <a:pPr eaLnBrk="1" hangingPunct="1"/>
              <a:t>65</a:t>
            </a:fld>
            <a:endParaRPr lang="en-US" sz="1300" b="0"/>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p:spPr>
        <p:txBody>
          <a:bodyPr/>
          <a:lstStyle/>
          <a:p>
            <a:pPr eaLnBrk="1" hangingPunct="1"/>
            <a:endParaRPr lang="en-US" dirty="0"/>
          </a:p>
        </p:txBody>
      </p:sp>
      <p:sp>
        <p:nvSpPr>
          <p:cNvPr id="244741"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BB68227D-85E3-42E9-B815-37C52BC78680}" type="slidenum">
              <a:rPr lang="en-US" sz="1300" b="0"/>
              <a:pPr eaLnBrk="1" hangingPunct="1"/>
              <a:t>66</a:t>
            </a:fld>
            <a:endParaRPr lang="en-US" sz="1300" b="0"/>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p:spPr>
        <p:txBody>
          <a:bodyPr/>
          <a:lstStyle/>
          <a:p>
            <a:pPr eaLnBrk="1" hangingPunct="1"/>
            <a:endParaRPr lang="en-US" dirty="0"/>
          </a:p>
        </p:txBody>
      </p:sp>
      <p:sp>
        <p:nvSpPr>
          <p:cNvPr id="245765"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6E2F3DD1-F86E-4DE2-BAFC-2AECD99F7744}" type="slidenum">
              <a:rPr lang="en-US" sz="1300" b="0"/>
              <a:pPr eaLnBrk="1" hangingPunct="1"/>
              <a:t>67</a:t>
            </a:fld>
            <a:endParaRPr lang="en-US" sz="1300" b="0"/>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p:spPr>
        <p:txBody>
          <a:bodyPr/>
          <a:lstStyle/>
          <a:p>
            <a:pPr eaLnBrk="1" hangingPunct="1"/>
            <a:endParaRPr lang="en-US" dirty="0"/>
          </a:p>
        </p:txBody>
      </p:sp>
      <p:sp>
        <p:nvSpPr>
          <p:cNvPr id="246789"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06EBAA75-44AD-490C-A8E6-9FDB70D0D622}" type="slidenum">
              <a:rPr lang="en-US" sz="1300" b="0"/>
              <a:pPr eaLnBrk="1" hangingPunct="1"/>
              <a:t>68</a:t>
            </a:fld>
            <a:endParaRPr lang="en-US" sz="1300" b="0"/>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p:spPr>
        <p:txBody>
          <a:bodyPr/>
          <a:lstStyle/>
          <a:p>
            <a:pPr eaLnBrk="1" hangingPunct="1"/>
            <a:endParaRPr lang="en-US" dirty="0"/>
          </a:p>
        </p:txBody>
      </p:sp>
      <p:sp>
        <p:nvSpPr>
          <p:cNvPr id="247813"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06EBAA75-44AD-490C-A8E6-9FDB70D0D622}" type="slidenum">
              <a:rPr lang="en-US" sz="1300" b="0"/>
              <a:pPr eaLnBrk="1" hangingPunct="1"/>
              <a:t>69</a:t>
            </a:fld>
            <a:endParaRPr lang="en-US" sz="1300" b="0"/>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p:spPr>
        <p:txBody>
          <a:bodyPr/>
          <a:lstStyle/>
          <a:p>
            <a:pPr eaLnBrk="1" hangingPunct="1"/>
            <a:endParaRPr lang="en-US" dirty="0"/>
          </a:p>
        </p:txBody>
      </p:sp>
      <p:sp>
        <p:nvSpPr>
          <p:cNvPr id="247813"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extLst>
      <p:ext uri="{BB962C8B-B14F-4D97-AF65-F5344CB8AC3E}">
        <p14:creationId xmlns:p14="http://schemas.microsoft.com/office/powerpoint/2010/main" val="22583814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E88D1CF4-B4E6-4BDF-AA22-6A6C50563DCB}" type="slidenum">
              <a:rPr lang="en-US" sz="1300" b="0"/>
              <a:pPr eaLnBrk="1" hangingPunct="1"/>
              <a:t>70</a:t>
            </a:fld>
            <a:endParaRPr lang="en-US" sz="1300" b="0"/>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p:spPr>
        <p:txBody>
          <a:bodyPr/>
          <a:lstStyle/>
          <a:p>
            <a:pPr eaLnBrk="1" hangingPunct="1"/>
            <a:endParaRPr lang="en-US" dirty="0"/>
          </a:p>
        </p:txBody>
      </p:sp>
      <p:sp>
        <p:nvSpPr>
          <p:cNvPr id="251909"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E88D1CF4-B4E6-4BDF-AA22-6A6C50563DCB}" type="slidenum">
              <a:rPr lang="en-US" sz="1300" b="0"/>
              <a:pPr eaLnBrk="1" hangingPunct="1"/>
              <a:t>71</a:t>
            </a:fld>
            <a:endParaRPr lang="en-US" sz="1300" b="0"/>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p:spPr>
        <p:txBody>
          <a:bodyPr/>
          <a:lstStyle/>
          <a:p>
            <a:pPr eaLnBrk="1" hangingPunct="1"/>
            <a:endParaRPr lang="en-US" dirty="0"/>
          </a:p>
        </p:txBody>
      </p:sp>
      <p:sp>
        <p:nvSpPr>
          <p:cNvPr id="251909"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extLst>
      <p:ext uri="{BB962C8B-B14F-4D97-AF65-F5344CB8AC3E}">
        <p14:creationId xmlns:p14="http://schemas.microsoft.com/office/powerpoint/2010/main" val="3248691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1F476AB4-AE54-4069-83C7-0C500DE8296F}" type="slidenum">
              <a:rPr lang="en-US" sz="1300" b="0"/>
              <a:pPr eaLnBrk="1" hangingPunct="1"/>
              <a:t>72</a:t>
            </a:fld>
            <a:endParaRPr lang="en-US" sz="1300" b="0"/>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p:spPr>
        <p:txBody>
          <a:bodyPr/>
          <a:lstStyle/>
          <a:p>
            <a:pPr eaLnBrk="1" hangingPunct="1"/>
            <a:endParaRPr lang="en-US" dirty="0"/>
          </a:p>
        </p:txBody>
      </p:sp>
      <p:sp>
        <p:nvSpPr>
          <p:cNvPr id="252933"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96B17BCA-7F5C-43BA-92D9-F728E8F826D9}" type="slidenum">
              <a:rPr lang="en-US" sz="1300" b="0"/>
              <a:pPr eaLnBrk="1" hangingPunct="1"/>
              <a:t>73</a:t>
            </a:fld>
            <a:endParaRPr lang="en-US" sz="1300" b="0"/>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p:spPr>
        <p:txBody>
          <a:bodyPr/>
          <a:lstStyle/>
          <a:p>
            <a:pPr eaLnBrk="1" hangingPunct="1"/>
            <a:endParaRPr lang="en-US" dirty="0"/>
          </a:p>
        </p:txBody>
      </p:sp>
      <p:sp>
        <p:nvSpPr>
          <p:cNvPr id="253957"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F11ED262-3C7C-42FA-84BD-0FC2026FABE7}" type="slidenum">
              <a:rPr lang="en-US" sz="1300" b="0"/>
              <a:pPr eaLnBrk="1" hangingPunct="1"/>
              <a:t>74</a:t>
            </a:fld>
            <a:endParaRPr lang="en-US" sz="1300" b="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p:spPr>
        <p:txBody>
          <a:bodyPr/>
          <a:lstStyle/>
          <a:p>
            <a:pPr marL="232589" indent="-232589" eaLnBrk="1" hangingPunct="1"/>
            <a:endParaRPr lang="en-US" dirty="0"/>
          </a:p>
        </p:txBody>
      </p:sp>
      <p:sp>
        <p:nvSpPr>
          <p:cNvPr id="254981"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173994A8-34B4-4FFE-BF2B-85C68717E641}" type="slidenum">
              <a:rPr lang="en-US" sz="1300" b="0"/>
              <a:pPr eaLnBrk="1" hangingPunct="1"/>
              <a:t>8</a:t>
            </a:fld>
            <a:endParaRPr lang="en-US" sz="1300" b="0"/>
          </a:p>
        </p:txBody>
      </p:sp>
      <p:sp>
        <p:nvSpPr>
          <p:cNvPr id="160771" name="Rectangle 2"/>
          <p:cNvSpPr>
            <a:spLocks noGrp="1" noRot="1" noChangeAspect="1" noChangeArrowheads="1" noTextEdit="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p:txBody>
      </p:sp>
      <p:sp>
        <p:nvSpPr>
          <p:cNvPr id="160773"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extLst>
      <p:ext uri="{BB962C8B-B14F-4D97-AF65-F5344CB8AC3E}">
        <p14:creationId xmlns:p14="http://schemas.microsoft.com/office/powerpoint/2010/main" val="26044821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B9D695E4-5F11-4FF0-958F-B644EC66B54C}" type="slidenum">
              <a:rPr lang="en-US" sz="1300" b="0"/>
              <a:pPr eaLnBrk="1" hangingPunct="1"/>
              <a:t>75</a:t>
            </a:fld>
            <a:endParaRPr lang="en-US" sz="1300" b="0"/>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p:spPr>
        <p:txBody>
          <a:bodyPr/>
          <a:lstStyle/>
          <a:p>
            <a:pPr marL="232589" indent="-232589" eaLnBrk="1" hangingPunct="1"/>
            <a:endParaRPr lang="en-US" dirty="0"/>
          </a:p>
        </p:txBody>
      </p:sp>
      <p:sp>
        <p:nvSpPr>
          <p:cNvPr id="256005"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EC798736-7225-47B3-9A77-A1E0B23E4913}" type="slidenum">
              <a:rPr lang="en-US" sz="1300" b="0"/>
              <a:pPr eaLnBrk="1" hangingPunct="1"/>
              <a:t>76</a:t>
            </a:fld>
            <a:endParaRPr lang="en-US" sz="1300" b="0"/>
          </a:p>
        </p:txBody>
      </p:sp>
      <p:sp>
        <p:nvSpPr>
          <p:cNvPr id="258051" name="Rectangle 2"/>
          <p:cNvSpPr>
            <a:spLocks noGrp="1" noRot="1" noChangeAspect="1" noChangeArrowheads="1" noTextEdit="1"/>
          </p:cNvSpPr>
          <p:nvPr>
            <p:ph type="sldImg"/>
          </p:nvPr>
        </p:nvSpPr>
        <p:spPr>
          <a:solidFill>
            <a:srgbClr val="FFFFFF"/>
          </a:solidFill>
          <a:ln/>
        </p:spPr>
      </p:sp>
      <p:sp>
        <p:nvSpPr>
          <p:cNvPr id="2580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p:txBody>
      </p:sp>
      <p:sp>
        <p:nvSpPr>
          <p:cNvPr id="258053"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E7CD5284-EA8E-4CD9-A3E7-F8E171FB1BD5}" type="slidenum">
              <a:rPr lang="en-US" sz="1300" b="0"/>
              <a:pPr eaLnBrk="1" hangingPunct="1"/>
              <a:t>77</a:t>
            </a:fld>
            <a:endParaRPr lang="en-US" sz="1300" b="0"/>
          </a:p>
        </p:txBody>
      </p:sp>
      <p:sp>
        <p:nvSpPr>
          <p:cNvPr id="259075" name="Rectangle 2"/>
          <p:cNvSpPr>
            <a:spLocks noGrp="1" noRot="1" noChangeAspect="1" noChangeArrowheads="1" noTextEdit="1"/>
          </p:cNvSpPr>
          <p:nvPr>
            <p:ph type="sldImg"/>
          </p:nvPr>
        </p:nvSpPr>
        <p:spPr>
          <a:solidFill>
            <a:srgbClr val="FFFFFF"/>
          </a:solidFill>
          <a:ln/>
        </p:spPr>
      </p:sp>
      <p:sp>
        <p:nvSpPr>
          <p:cNvPr id="2590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p:txBody>
      </p:sp>
      <p:sp>
        <p:nvSpPr>
          <p:cNvPr id="259077"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B8472B06-6466-48CE-977F-7F8E407C2432}" type="slidenum">
              <a:rPr lang="en-US" sz="1300" b="0"/>
              <a:pPr eaLnBrk="1" hangingPunct="1"/>
              <a:t>78</a:t>
            </a:fld>
            <a:endParaRPr lang="en-US" sz="1300" b="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p:spPr>
        <p:txBody>
          <a:bodyPr/>
          <a:lstStyle/>
          <a:p>
            <a:pPr eaLnBrk="1" hangingPunct="1"/>
            <a:endParaRPr lang="en-US" dirty="0"/>
          </a:p>
        </p:txBody>
      </p:sp>
      <p:sp>
        <p:nvSpPr>
          <p:cNvPr id="261125"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B8472B06-6466-48CE-977F-7F8E407C2432}" type="slidenum">
              <a:rPr lang="en-US" sz="1300" b="0"/>
              <a:pPr eaLnBrk="1" hangingPunct="1"/>
              <a:t>79</a:t>
            </a:fld>
            <a:endParaRPr lang="en-US" sz="1300" b="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p:spPr>
        <p:txBody>
          <a:bodyPr/>
          <a:lstStyle/>
          <a:p>
            <a:pPr eaLnBrk="1" hangingPunct="1"/>
            <a:endParaRPr lang="en-US" dirty="0"/>
          </a:p>
        </p:txBody>
      </p:sp>
      <p:sp>
        <p:nvSpPr>
          <p:cNvPr id="261125"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extLst>
      <p:ext uri="{BB962C8B-B14F-4D97-AF65-F5344CB8AC3E}">
        <p14:creationId xmlns:p14="http://schemas.microsoft.com/office/powerpoint/2010/main" val="4135463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076391DE-66C9-441E-B08B-2D4052710C40}" type="slidenum">
              <a:rPr lang="en-US" sz="1300" b="0"/>
              <a:pPr eaLnBrk="1" hangingPunct="1"/>
              <a:t>9</a:t>
            </a:fld>
            <a:endParaRPr lang="en-US" sz="1300" b="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buClr>
                <a:srgbClr val="0070C0"/>
              </a:buClr>
            </a:pPr>
            <a:endParaRPr lang="en-US" dirty="0"/>
          </a:p>
        </p:txBody>
      </p:sp>
      <p:sp>
        <p:nvSpPr>
          <p:cNvPr id="162821"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fld id="{0262E0DD-7BAE-4980-A5DB-686A16FDF1B8}" type="slidenum">
              <a:rPr lang="en-US" sz="1300" b="0"/>
              <a:pPr eaLnBrk="1" hangingPunct="1"/>
              <a:t>10</a:t>
            </a:fld>
            <a:endParaRPr lang="en-US" sz="1300" b="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p:spPr>
        <p:txBody>
          <a:bodyPr/>
          <a:lstStyle/>
          <a:p>
            <a:pPr eaLnBrk="1" hangingPunct="1"/>
            <a:endParaRPr lang="en-US" dirty="0"/>
          </a:p>
        </p:txBody>
      </p:sp>
      <p:sp>
        <p:nvSpPr>
          <p:cNvPr id="164869" name="Header Placeholder 1"/>
          <p:cNvSpPr>
            <a:spLocks noGrp="1"/>
          </p:cNvSpPr>
          <p:nvPr>
            <p:ph type="hdr" sz="quarter"/>
          </p:nvPr>
        </p:nvSpPr>
        <p:spPr>
          <a:noFill/>
        </p:spPr>
        <p:txBody>
          <a:bodyPr/>
          <a:lstStyle>
            <a:lvl1pPr eaLnBrk="0" hangingPunct="0">
              <a:defRPr sz="2300" b="1">
                <a:solidFill>
                  <a:schemeClr val="tx1"/>
                </a:solidFill>
                <a:latin typeface="Times New Roman" pitchFamily="18" charset="0"/>
              </a:defRPr>
            </a:lvl1pPr>
            <a:lvl2pPr marL="716130" indent="-275434" eaLnBrk="0" hangingPunct="0">
              <a:defRPr sz="2300" b="1">
                <a:solidFill>
                  <a:schemeClr val="tx1"/>
                </a:solidFill>
                <a:latin typeface="Times New Roman" pitchFamily="18" charset="0"/>
              </a:defRPr>
            </a:lvl2pPr>
            <a:lvl3pPr marL="1101738" indent="-220348" eaLnBrk="0" hangingPunct="0">
              <a:defRPr sz="2300" b="1">
                <a:solidFill>
                  <a:schemeClr val="tx1"/>
                </a:solidFill>
                <a:latin typeface="Times New Roman" pitchFamily="18" charset="0"/>
              </a:defRPr>
            </a:lvl3pPr>
            <a:lvl4pPr marL="1542433" indent="-220348" eaLnBrk="0" hangingPunct="0">
              <a:defRPr sz="2300" b="1">
                <a:solidFill>
                  <a:schemeClr val="tx1"/>
                </a:solidFill>
                <a:latin typeface="Times New Roman" pitchFamily="18" charset="0"/>
              </a:defRPr>
            </a:lvl4pPr>
            <a:lvl5pPr marL="1983128" indent="-220348" eaLnBrk="0" hangingPunct="0">
              <a:defRPr sz="2300" b="1">
                <a:solidFill>
                  <a:schemeClr val="tx1"/>
                </a:solidFill>
                <a:latin typeface="Times New Roman" pitchFamily="18" charset="0"/>
              </a:defRPr>
            </a:lvl5pPr>
            <a:lvl6pPr marL="2423823" indent="-220348" eaLnBrk="0" fontAlgn="base" hangingPunct="0">
              <a:spcBef>
                <a:spcPct val="0"/>
              </a:spcBef>
              <a:spcAft>
                <a:spcPct val="0"/>
              </a:spcAft>
              <a:defRPr sz="2300" b="1">
                <a:solidFill>
                  <a:schemeClr val="tx1"/>
                </a:solidFill>
                <a:latin typeface="Times New Roman" pitchFamily="18" charset="0"/>
              </a:defRPr>
            </a:lvl6pPr>
            <a:lvl7pPr marL="2864518" indent="-220348" eaLnBrk="0" fontAlgn="base" hangingPunct="0">
              <a:spcBef>
                <a:spcPct val="0"/>
              </a:spcBef>
              <a:spcAft>
                <a:spcPct val="0"/>
              </a:spcAft>
              <a:defRPr sz="2300" b="1">
                <a:solidFill>
                  <a:schemeClr val="tx1"/>
                </a:solidFill>
                <a:latin typeface="Times New Roman" pitchFamily="18" charset="0"/>
              </a:defRPr>
            </a:lvl7pPr>
            <a:lvl8pPr marL="3305213" indent="-220348" eaLnBrk="0" fontAlgn="base" hangingPunct="0">
              <a:spcBef>
                <a:spcPct val="0"/>
              </a:spcBef>
              <a:spcAft>
                <a:spcPct val="0"/>
              </a:spcAft>
              <a:defRPr sz="2300" b="1">
                <a:solidFill>
                  <a:schemeClr val="tx1"/>
                </a:solidFill>
                <a:latin typeface="Times New Roman" pitchFamily="18" charset="0"/>
              </a:defRPr>
            </a:lvl8pPr>
            <a:lvl9pPr marL="3745908" indent="-220348" eaLnBrk="0" fontAlgn="base" hangingPunct="0">
              <a:spcBef>
                <a:spcPct val="0"/>
              </a:spcBef>
              <a:spcAft>
                <a:spcPct val="0"/>
              </a:spcAft>
              <a:defRPr sz="2300" b="1">
                <a:solidFill>
                  <a:schemeClr val="tx1"/>
                </a:solidFill>
                <a:latin typeface="Times New Roman" pitchFamily="18" charset="0"/>
              </a:defRPr>
            </a:lvl9pPr>
          </a:lstStyle>
          <a:p>
            <a:pPr eaLnBrk="1" hangingPunct="1"/>
            <a:r>
              <a:rPr lang="en-US" sz="1300" b="0"/>
              <a:t>September 2011</a:t>
            </a:r>
          </a:p>
        </p:txBody>
      </p:sp>
    </p:spTree>
    <p:extLst>
      <p:ext uri="{BB962C8B-B14F-4D97-AF65-F5344CB8AC3E}">
        <p14:creationId xmlns:p14="http://schemas.microsoft.com/office/powerpoint/2010/main" val="10092577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8.gif"/></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8.gi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8.gi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8.gif"/></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8.gif"/></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8.gif"/></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0.xml"/><Relationship Id="rId4" Type="http://schemas.openxmlformats.org/officeDocument/2006/relationships/image" Target="../media/image10.pn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8.gif"/></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1.xml"/><Relationship Id="rId4" Type="http://schemas.openxmlformats.org/officeDocument/2006/relationships/image" Target="../media/image10.png"/></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ingle Image Title">
    <p:spTree>
      <p:nvGrpSpPr>
        <p:cNvPr id="1" name=""/>
        <p:cNvGrpSpPr/>
        <p:nvPr/>
      </p:nvGrpSpPr>
      <p:grpSpPr>
        <a:xfrm>
          <a:off x="0" y="0"/>
          <a:ext cx="0" cy="0"/>
          <a:chOff x="0" y="0"/>
          <a:chExt cx="0" cy="0"/>
        </a:xfrm>
      </p:grpSpPr>
      <p:sp>
        <p:nvSpPr>
          <p:cNvPr id="4" name="Rectangle 3"/>
          <p:cNvSpPr/>
          <p:nvPr userDrawn="1"/>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p:cNvPicPr>
            <a:picLocks noChangeAspect="1"/>
          </p:cNvPicPr>
          <p:nvPr userDrawn="1"/>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sp>
        <p:nvSpPr>
          <p:cNvPr id="6" name="Rectangle 5"/>
          <p:cNvSpPr/>
          <p:nvPr userDrawn="1"/>
        </p:nvSpPr>
        <p:spPr>
          <a:xfrm>
            <a:off x="0" y="0"/>
            <a:ext cx="9144000" cy="1085850"/>
          </a:xfrm>
          <a:prstGeom prst="rect">
            <a:avLst/>
          </a:prstGeom>
          <a:gradFill flip="none" rotWithShape="1">
            <a:gsLst>
              <a:gs pos="0">
                <a:srgbClr val="214171"/>
              </a:gs>
              <a:gs pos="100000">
                <a:srgbClr val="0070C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619625" y="277813"/>
            <a:ext cx="42624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Rectangle 2"/>
          <p:cNvSpPr>
            <a:spLocks noGrp="1" noChangeArrowheads="1"/>
          </p:cNvSpPr>
          <p:nvPr>
            <p:ph type="ctrTitle"/>
          </p:nvPr>
        </p:nvSpPr>
        <p:spPr>
          <a:xfrm>
            <a:off x="604838" y="4389405"/>
            <a:ext cx="7872412" cy="868363"/>
          </a:xfrm>
          <a:effectLst/>
        </p:spPr>
        <p:txBody>
          <a:bodyPr/>
          <a:lstStyle>
            <a:lvl1pPr>
              <a:lnSpc>
                <a:spcPct val="95000"/>
              </a:lnSpc>
              <a:defRPr sz="2600" b="1" i="0">
                <a:solidFill>
                  <a:schemeClr val="bg1"/>
                </a:solidFill>
                <a:effectLst>
                  <a:outerShdw blurRad="38100" dist="38100" dir="2700000" algn="tl">
                    <a:srgbClr val="000000">
                      <a:alpha val="43137"/>
                    </a:srgbClr>
                  </a:outerShdw>
                </a:effectLst>
                <a:latin typeface="+mn-lt"/>
              </a:defRPr>
            </a:lvl1pPr>
          </a:lstStyle>
          <a:p>
            <a:endParaRPr lang="en-US" dirty="0"/>
          </a:p>
        </p:txBody>
      </p:sp>
      <p:sp>
        <p:nvSpPr>
          <p:cNvPr id="80899" name="Rectangle 3"/>
          <p:cNvSpPr>
            <a:spLocks noGrp="1" noChangeArrowheads="1"/>
          </p:cNvSpPr>
          <p:nvPr>
            <p:ph type="subTitle" idx="1"/>
          </p:nvPr>
        </p:nvSpPr>
        <p:spPr>
          <a:xfrm>
            <a:off x="604838" y="5347462"/>
            <a:ext cx="5883275" cy="870744"/>
          </a:xfrm>
        </p:spPr>
        <p:txBody>
          <a:bodyPr/>
          <a:lstStyle>
            <a:lvl1pPr marL="0" indent="0">
              <a:lnSpc>
                <a:spcPct val="100000"/>
              </a:lnSpc>
              <a:buFontTx/>
              <a:buNone/>
              <a:defRPr sz="1600">
                <a:solidFill>
                  <a:schemeClr val="bg1"/>
                </a:solidFill>
                <a:effectLst>
                  <a:outerShdw blurRad="38100" dist="38100" dir="2700000" algn="tl">
                    <a:srgbClr val="000000">
                      <a:alpha val="43137"/>
                    </a:srgbClr>
                  </a:outerShdw>
                </a:effectLst>
              </a:defRPr>
            </a:lvl1pPr>
          </a:lstStyle>
          <a:p>
            <a:r>
              <a:rPr lang="en-US" dirty="0"/>
              <a:t>Click to edit Master subtitle style</a:t>
            </a:r>
          </a:p>
        </p:txBody>
      </p:sp>
      <p:sp>
        <p:nvSpPr>
          <p:cNvPr id="10" name="TextBox 36"/>
          <p:cNvSpPr txBox="1">
            <a:spLocks noChangeArrowheads="1"/>
          </p:cNvSpPr>
          <p:nvPr userDrawn="1"/>
        </p:nvSpPr>
        <p:spPr bwMode="auto">
          <a:xfrm>
            <a:off x="611793" y="6387837"/>
            <a:ext cx="8465532"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100">
                <a:solidFill>
                  <a:schemeClr val="tx1"/>
                </a:solidFill>
                <a:latin typeface="Arial" charset="0"/>
                <a:ea typeface="MS PGothic" pitchFamily="34" charset="-128"/>
              </a:defRPr>
            </a:lvl1pPr>
            <a:lvl2pPr marL="742950" indent="-285750" eaLnBrk="0" hangingPunct="0">
              <a:defRPr sz="6100">
                <a:solidFill>
                  <a:schemeClr val="tx1"/>
                </a:solidFill>
                <a:latin typeface="Arial" charset="0"/>
                <a:ea typeface="MS PGothic" pitchFamily="34" charset="-128"/>
              </a:defRPr>
            </a:lvl2pPr>
            <a:lvl3pPr marL="1143000" indent="-228600" eaLnBrk="0" hangingPunct="0">
              <a:defRPr sz="6100">
                <a:solidFill>
                  <a:schemeClr val="tx1"/>
                </a:solidFill>
                <a:latin typeface="Arial" charset="0"/>
                <a:ea typeface="MS PGothic" pitchFamily="34" charset="-128"/>
              </a:defRPr>
            </a:lvl3pPr>
            <a:lvl4pPr marL="1600200" indent="-228600" eaLnBrk="0" hangingPunct="0">
              <a:defRPr sz="6100">
                <a:solidFill>
                  <a:schemeClr val="tx1"/>
                </a:solidFill>
                <a:latin typeface="Arial" charset="0"/>
                <a:ea typeface="MS PGothic" pitchFamily="34" charset="-128"/>
              </a:defRPr>
            </a:lvl4pPr>
            <a:lvl5pPr marL="2057400" indent="-228600" eaLnBrk="0" hangingPunct="0">
              <a:defRPr sz="6100">
                <a:solidFill>
                  <a:schemeClr val="tx1"/>
                </a:solidFill>
                <a:latin typeface="Arial" charset="0"/>
                <a:ea typeface="MS PGothic" pitchFamily="34" charset="-128"/>
              </a:defRPr>
            </a:lvl5pPr>
            <a:lvl6pPr marL="2514600" indent="-228600" eaLnBrk="0" fontAlgn="base" hangingPunct="0">
              <a:spcBef>
                <a:spcPct val="0"/>
              </a:spcBef>
              <a:spcAft>
                <a:spcPct val="0"/>
              </a:spcAft>
              <a:defRPr sz="6100">
                <a:solidFill>
                  <a:schemeClr val="tx1"/>
                </a:solidFill>
                <a:latin typeface="Arial" charset="0"/>
                <a:ea typeface="MS PGothic" pitchFamily="34" charset="-128"/>
              </a:defRPr>
            </a:lvl6pPr>
            <a:lvl7pPr marL="2971800" indent="-228600" eaLnBrk="0" fontAlgn="base" hangingPunct="0">
              <a:spcBef>
                <a:spcPct val="0"/>
              </a:spcBef>
              <a:spcAft>
                <a:spcPct val="0"/>
              </a:spcAft>
              <a:defRPr sz="6100">
                <a:solidFill>
                  <a:schemeClr val="tx1"/>
                </a:solidFill>
                <a:latin typeface="Arial" charset="0"/>
                <a:ea typeface="MS PGothic" pitchFamily="34" charset="-128"/>
              </a:defRPr>
            </a:lvl7pPr>
            <a:lvl8pPr marL="3429000" indent="-228600" eaLnBrk="0" fontAlgn="base" hangingPunct="0">
              <a:spcBef>
                <a:spcPct val="0"/>
              </a:spcBef>
              <a:spcAft>
                <a:spcPct val="0"/>
              </a:spcAft>
              <a:defRPr sz="6100">
                <a:solidFill>
                  <a:schemeClr val="tx1"/>
                </a:solidFill>
                <a:latin typeface="Arial" charset="0"/>
                <a:ea typeface="MS PGothic" pitchFamily="34" charset="-128"/>
              </a:defRPr>
            </a:lvl8pPr>
            <a:lvl9pPr marL="3886200" indent="-228600" eaLnBrk="0" fontAlgn="base" hangingPunct="0">
              <a:spcBef>
                <a:spcPct val="0"/>
              </a:spcBef>
              <a:spcAft>
                <a:spcPct val="0"/>
              </a:spcAft>
              <a:defRPr sz="6100">
                <a:solidFill>
                  <a:schemeClr val="tx1"/>
                </a:solidFill>
                <a:latin typeface="Arial" charset="0"/>
                <a:ea typeface="MS PGothic" pitchFamily="34" charset="-128"/>
              </a:defRPr>
            </a:lvl9pPr>
          </a:lstStyle>
          <a:p>
            <a:pPr algn="r" eaLnBrk="1" hangingPunct="1"/>
            <a:r>
              <a:rPr lang="en-US" sz="900" dirty="0">
                <a:solidFill>
                  <a:srgbClr val="25529B"/>
                </a:solidFill>
              </a:rPr>
              <a:t>The</a:t>
            </a:r>
            <a:r>
              <a:rPr lang="en-US" sz="900" baseline="0" dirty="0">
                <a:solidFill>
                  <a:srgbClr val="25529B"/>
                </a:solidFill>
              </a:rPr>
              <a:t> Frederick National Laboratory is a federally funded research and development center operated by SAIC-Frederick, Inc., for the National Cancer Institute</a:t>
            </a:r>
          </a:p>
          <a:p>
            <a:pPr marL="0" marR="0" indent="0" algn="r" defTabSz="914400" rtl="0" eaLnBrk="1" fontAlgn="base" latinLnBrk="0" hangingPunct="1">
              <a:lnSpc>
                <a:spcPct val="100000"/>
              </a:lnSpc>
              <a:spcBef>
                <a:spcPts val="300"/>
              </a:spcBef>
              <a:spcAft>
                <a:spcPct val="0"/>
              </a:spcAft>
              <a:buClrTx/>
              <a:buSzTx/>
              <a:buFontTx/>
              <a:buNone/>
              <a:tabLst/>
              <a:defRPr/>
            </a:pPr>
            <a:r>
              <a:rPr lang="en-US" sz="900" dirty="0">
                <a:solidFill>
                  <a:srgbClr val="25529B"/>
                </a:solidFill>
              </a:rPr>
              <a:t>DEPARTMENT OF HEALTH AND HUMAN SERVICES</a:t>
            </a:r>
            <a:r>
              <a:rPr lang="en-US" sz="900" baseline="0" dirty="0">
                <a:solidFill>
                  <a:srgbClr val="25529B"/>
                </a:solidFill>
              </a:rPr>
              <a:t> </a:t>
            </a:r>
            <a:r>
              <a:rPr lang="en-US" sz="900" dirty="0">
                <a:solidFill>
                  <a:srgbClr val="25529B"/>
                </a:solidFill>
              </a:rPr>
              <a:t>• National Institutes of Health • National Cancer Institute</a:t>
            </a:r>
          </a:p>
          <a:p>
            <a:pPr algn="r" eaLnBrk="1" hangingPunct="1"/>
            <a:endParaRPr lang="en-US" sz="900" dirty="0">
              <a:solidFill>
                <a:srgbClr val="25529B"/>
              </a:solidFill>
            </a:endParaRPr>
          </a:p>
        </p:txBody>
      </p:sp>
    </p:spTree>
    <p:extLst>
      <p:ext uri="{BB962C8B-B14F-4D97-AF65-F5344CB8AC3E}">
        <p14:creationId xmlns:p14="http://schemas.microsoft.com/office/powerpoint/2010/main" val="2784150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E5B79ED3-BDAC-4236-885B-164CEBBC0931}" type="slidenum">
              <a:rPr lang="en-US"/>
              <a:pPr>
                <a:defRPr/>
              </a:pPr>
              <a:t>‹#›</a:t>
            </a:fld>
            <a:endParaRPr lang="en-US"/>
          </a:p>
        </p:txBody>
      </p:sp>
    </p:spTree>
    <p:extLst>
      <p:ext uri="{BB962C8B-B14F-4D97-AF65-F5344CB8AC3E}">
        <p14:creationId xmlns:p14="http://schemas.microsoft.com/office/powerpoint/2010/main" val="32274153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AD5C732F-AC3D-9B84-A624-D2F3A35C20AF}"/>
              </a:ext>
            </a:extLst>
          </p:cNvPr>
          <p:cNvSpPr>
            <a:spLocks noGrp="1"/>
          </p:cNvSpPr>
          <p:nvPr>
            <p:ph idx="13"/>
          </p:nvPr>
        </p:nvSpPr>
        <p:spPr>
          <a:xfrm>
            <a:off x="622738" y="1825625"/>
            <a:ext cx="3898024" cy="4606706"/>
          </a:xfrm>
        </p:spPr>
        <p:txBody>
          <a:bodyPr/>
          <a:lstStyle>
            <a:lvl1pPr marL="221456" indent="-213122">
              <a:buClr>
                <a:srgbClr val="4E9DB5"/>
              </a:buClr>
              <a:tabLst/>
              <a:defRPr sz="1650" b="1">
                <a:latin typeface="Arial" panose="020B0604020202020204" pitchFamily="34" charset="0"/>
                <a:cs typeface="Arial" panose="020B0604020202020204" pitchFamily="34" charset="0"/>
              </a:defRPr>
            </a:lvl1pPr>
            <a:lvl2pPr marL="390525" indent="-169069">
              <a:buClr>
                <a:srgbClr val="4E9DB5"/>
              </a:buClr>
              <a:tabLst/>
              <a:defRPr sz="1500">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sp>
        <p:nvSpPr>
          <p:cNvPr id="12" name="Content Placeholder 2">
            <a:extLst>
              <a:ext uri="{FF2B5EF4-FFF2-40B4-BE49-F238E27FC236}">
                <a16:creationId xmlns:a16="http://schemas.microsoft.com/office/drawing/2014/main" id="{DCEE47AB-F03A-837E-EEBF-421160A4507D}"/>
              </a:ext>
            </a:extLst>
          </p:cNvPr>
          <p:cNvSpPr>
            <a:spLocks noGrp="1"/>
          </p:cNvSpPr>
          <p:nvPr>
            <p:ph idx="14"/>
          </p:nvPr>
        </p:nvSpPr>
        <p:spPr>
          <a:xfrm>
            <a:off x="4631121" y="1825625"/>
            <a:ext cx="3898024" cy="4606706"/>
          </a:xfrm>
        </p:spPr>
        <p:txBody>
          <a:bodyPr/>
          <a:lstStyle>
            <a:lvl1pPr marL="221456" indent="-213122">
              <a:buClr>
                <a:srgbClr val="4E9DB5"/>
              </a:buClr>
              <a:tabLst/>
              <a:defRPr sz="1650" b="1">
                <a:latin typeface="Arial" panose="020B0604020202020204" pitchFamily="34" charset="0"/>
                <a:cs typeface="Arial" panose="020B0604020202020204" pitchFamily="34" charset="0"/>
              </a:defRPr>
            </a:lvl1pPr>
            <a:lvl2pPr marL="390525" indent="-169069">
              <a:buClr>
                <a:srgbClr val="4E9DB5"/>
              </a:buClr>
              <a:tabLst>
                <a:tab pos="1156097" algn="l"/>
              </a:tabLst>
              <a:defRPr sz="1500">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sp>
        <p:nvSpPr>
          <p:cNvPr id="8" name="Rectangle 7">
            <a:extLst>
              <a:ext uri="{FF2B5EF4-FFF2-40B4-BE49-F238E27FC236}">
                <a16:creationId xmlns:a16="http://schemas.microsoft.com/office/drawing/2014/main" id="{A9D7002C-103F-3701-0CE0-EDFB93DEED47}"/>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933D4DC-8C4B-F6C4-0BE0-8A44ACA9631D}"/>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
        <p:nvSpPr>
          <p:cNvPr id="10" name="Title 1">
            <a:extLst>
              <a:ext uri="{FF2B5EF4-FFF2-40B4-BE49-F238E27FC236}">
                <a16:creationId xmlns:a16="http://schemas.microsoft.com/office/drawing/2014/main" id="{2BC851CB-0DF3-57E0-83FA-B0F51987F247}"/>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012501876"/>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Four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
        <p:nvSpPr>
          <p:cNvPr id="5" name="TextBox 4">
            <a:extLst>
              <a:ext uri="{FF2B5EF4-FFF2-40B4-BE49-F238E27FC236}">
                <a16:creationId xmlns:a16="http://schemas.microsoft.com/office/drawing/2014/main" id="{D009CE6F-FAC5-B362-9E15-61BAAB5FCEBC}"/>
              </a:ext>
            </a:extLst>
          </p:cNvPr>
          <p:cNvSpPr txBox="1"/>
          <p:nvPr/>
        </p:nvSpPr>
        <p:spPr>
          <a:xfrm>
            <a:off x="514350" y="2656113"/>
            <a:ext cx="1948543" cy="553998"/>
          </a:xfrm>
          <a:prstGeom prst="rect">
            <a:avLst/>
          </a:prstGeom>
          <a:noFill/>
          <a:ln w="19050">
            <a:solidFill>
              <a:schemeClr val="bg1">
                <a:lumMod val="85000"/>
              </a:schemeClr>
            </a:solidFill>
          </a:ln>
        </p:spPr>
        <p:txBody>
          <a:bodyPr wrap="square" tIns="68580" bIns="68580" rtlCol="0">
            <a:spAutoFit/>
          </a:bodyPr>
          <a:lstStyle/>
          <a:p>
            <a:pPr algn="ctr"/>
            <a:r>
              <a:rPr lang="en-US">
                <a:solidFill>
                  <a:srgbClr val="4E9DB5"/>
                </a:solidFill>
                <a:latin typeface="Arial" panose="020B0604020202020204" pitchFamily="34" charset="0"/>
                <a:cs typeface="Arial" panose="020B0604020202020204" pitchFamily="34" charset="0"/>
              </a:rPr>
              <a:t>Title</a:t>
            </a:r>
          </a:p>
          <a:p>
            <a:pPr lvl="0"/>
            <a:r>
              <a:rPr lang="en-US" sz="900">
                <a:solidFill>
                  <a:prstClr val="black"/>
                </a:solidFill>
                <a:latin typeface="Arial" panose="020B0604020202020204" pitchFamily="34" charset="0"/>
                <a:cs typeface="Arial" panose="020B0604020202020204" pitchFamily="34" charset="0"/>
              </a:rPr>
              <a:t>Body text here….</a:t>
            </a:r>
          </a:p>
        </p:txBody>
      </p:sp>
      <p:sp>
        <p:nvSpPr>
          <p:cNvPr id="6" name="TextBox 5">
            <a:extLst>
              <a:ext uri="{FF2B5EF4-FFF2-40B4-BE49-F238E27FC236}">
                <a16:creationId xmlns:a16="http://schemas.microsoft.com/office/drawing/2014/main" id="{A53421F2-3F80-2260-8E0C-CD8A7D142447}"/>
              </a:ext>
            </a:extLst>
          </p:cNvPr>
          <p:cNvSpPr txBox="1"/>
          <p:nvPr/>
        </p:nvSpPr>
        <p:spPr>
          <a:xfrm>
            <a:off x="2569936" y="2656113"/>
            <a:ext cx="1948543" cy="553998"/>
          </a:xfrm>
          <a:prstGeom prst="rect">
            <a:avLst/>
          </a:prstGeom>
          <a:noFill/>
          <a:ln w="19050">
            <a:solidFill>
              <a:schemeClr val="bg1">
                <a:lumMod val="85000"/>
              </a:schemeClr>
            </a:solidFill>
          </a:ln>
        </p:spPr>
        <p:txBody>
          <a:bodyPr wrap="square" tIns="68580" bIns="68580" rtlCol="0">
            <a:spAutoFit/>
          </a:bodyPr>
          <a:lstStyle/>
          <a:p>
            <a:pPr algn="ctr"/>
            <a:r>
              <a:rPr lang="en-US">
                <a:solidFill>
                  <a:srgbClr val="4E9DB5"/>
                </a:solidFill>
                <a:latin typeface="Arial" panose="020B0604020202020204" pitchFamily="34" charset="0"/>
                <a:cs typeface="Arial" panose="020B0604020202020204" pitchFamily="34" charset="0"/>
              </a:rPr>
              <a:t>Title</a:t>
            </a:r>
          </a:p>
          <a:p>
            <a:pPr lvl="0"/>
            <a:r>
              <a:rPr lang="en-US" sz="900">
                <a:solidFill>
                  <a:prstClr val="black"/>
                </a:solidFill>
                <a:latin typeface="Arial" panose="020B0604020202020204" pitchFamily="34" charset="0"/>
                <a:cs typeface="Arial" panose="020B0604020202020204" pitchFamily="34" charset="0"/>
              </a:rPr>
              <a:t>Body text here….</a:t>
            </a:r>
          </a:p>
        </p:txBody>
      </p:sp>
      <p:sp>
        <p:nvSpPr>
          <p:cNvPr id="8" name="TextBox 7">
            <a:extLst>
              <a:ext uri="{FF2B5EF4-FFF2-40B4-BE49-F238E27FC236}">
                <a16:creationId xmlns:a16="http://schemas.microsoft.com/office/drawing/2014/main" id="{FA5B87F7-91B3-4EE3-6119-AB7FA196979F}"/>
              </a:ext>
            </a:extLst>
          </p:cNvPr>
          <p:cNvSpPr txBox="1"/>
          <p:nvPr/>
        </p:nvSpPr>
        <p:spPr>
          <a:xfrm>
            <a:off x="4625522" y="2656113"/>
            <a:ext cx="1948543" cy="553998"/>
          </a:xfrm>
          <a:prstGeom prst="rect">
            <a:avLst/>
          </a:prstGeom>
          <a:noFill/>
          <a:ln w="19050">
            <a:solidFill>
              <a:schemeClr val="bg1">
                <a:lumMod val="85000"/>
              </a:schemeClr>
            </a:solidFill>
          </a:ln>
        </p:spPr>
        <p:txBody>
          <a:bodyPr wrap="square" tIns="68580" bIns="68580" rtlCol="0">
            <a:spAutoFit/>
          </a:bodyPr>
          <a:lstStyle/>
          <a:p>
            <a:pPr algn="ctr"/>
            <a:r>
              <a:rPr lang="en-US">
                <a:solidFill>
                  <a:srgbClr val="4E9DB5"/>
                </a:solidFill>
                <a:latin typeface="Arial" panose="020B0604020202020204" pitchFamily="34" charset="0"/>
                <a:cs typeface="Arial" panose="020B0604020202020204" pitchFamily="34" charset="0"/>
              </a:rPr>
              <a:t>Title</a:t>
            </a:r>
          </a:p>
          <a:p>
            <a:pPr lvl="0"/>
            <a:r>
              <a:rPr lang="en-US" sz="900">
                <a:solidFill>
                  <a:prstClr val="black"/>
                </a:solidFill>
                <a:latin typeface="Arial" panose="020B0604020202020204" pitchFamily="34" charset="0"/>
                <a:cs typeface="Arial" panose="020B0604020202020204" pitchFamily="34" charset="0"/>
              </a:rPr>
              <a:t>Body text here….</a:t>
            </a:r>
          </a:p>
        </p:txBody>
      </p:sp>
      <p:sp>
        <p:nvSpPr>
          <p:cNvPr id="9" name="TextBox 8">
            <a:extLst>
              <a:ext uri="{FF2B5EF4-FFF2-40B4-BE49-F238E27FC236}">
                <a16:creationId xmlns:a16="http://schemas.microsoft.com/office/drawing/2014/main" id="{542A481F-60AB-EECC-59EA-75260AF99270}"/>
              </a:ext>
            </a:extLst>
          </p:cNvPr>
          <p:cNvSpPr txBox="1"/>
          <p:nvPr/>
        </p:nvSpPr>
        <p:spPr>
          <a:xfrm>
            <a:off x="6681108" y="2656113"/>
            <a:ext cx="1948543" cy="553998"/>
          </a:xfrm>
          <a:prstGeom prst="rect">
            <a:avLst/>
          </a:prstGeom>
          <a:noFill/>
          <a:ln w="19050">
            <a:solidFill>
              <a:schemeClr val="bg1">
                <a:lumMod val="85000"/>
              </a:schemeClr>
            </a:solidFill>
          </a:ln>
        </p:spPr>
        <p:txBody>
          <a:bodyPr wrap="square" tIns="68580" bIns="68580" rtlCol="0">
            <a:spAutoFit/>
          </a:bodyPr>
          <a:lstStyle/>
          <a:p>
            <a:pPr algn="ctr"/>
            <a:r>
              <a:rPr lang="en-US">
                <a:solidFill>
                  <a:srgbClr val="4E9DB5"/>
                </a:solidFill>
                <a:latin typeface="Arial" panose="020B0604020202020204" pitchFamily="34" charset="0"/>
                <a:cs typeface="Arial" panose="020B0604020202020204" pitchFamily="34" charset="0"/>
              </a:rPr>
              <a:t>Title</a:t>
            </a:r>
          </a:p>
          <a:p>
            <a:pPr lvl="0"/>
            <a:r>
              <a:rPr lang="en-US" sz="900">
                <a:solidFill>
                  <a:prstClr val="black"/>
                </a:solidFill>
                <a:latin typeface="Arial" panose="020B0604020202020204" pitchFamily="34" charset="0"/>
                <a:cs typeface="Arial" panose="020B0604020202020204" pitchFamily="34" charset="0"/>
              </a:rPr>
              <a:t>Body text here….</a:t>
            </a:r>
          </a:p>
        </p:txBody>
      </p:sp>
    </p:spTree>
    <p:extLst>
      <p:ext uri="{BB962C8B-B14F-4D97-AF65-F5344CB8AC3E}">
        <p14:creationId xmlns:p14="http://schemas.microsoft.com/office/powerpoint/2010/main" val="937528412"/>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531730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008896" y="5616057"/>
            <a:ext cx="7787235" cy="971944"/>
          </a:xfrm>
        </p:spPr>
        <p:txBody>
          <a:bodyPr>
            <a:noAutofit/>
          </a:bodyPr>
          <a:lstStyle>
            <a:lvl1pPr>
              <a:defRPr sz="135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2" name="Picture 11">
            <a:extLst>
              <a:ext uri="{FF2B5EF4-FFF2-40B4-BE49-F238E27FC236}">
                <a16:creationId xmlns:a16="http://schemas.microsoft.com/office/drawing/2014/main" id="{D02FA1DD-8C87-0243-8992-28A43AA81427}"/>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208721" y="5314950"/>
            <a:ext cx="3117754" cy="1543050"/>
          </a:xfrm>
          <a:prstGeom prst="rect">
            <a:avLst/>
          </a:prstGeom>
        </p:spPr>
      </p:pic>
      <p:sp>
        <p:nvSpPr>
          <p:cNvPr id="9" name="Picture Placeholder 8">
            <a:extLst>
              <a:ext uri="{FF2B5EF4-FFF2-40B4-BE49-F238E27FC236}">
                <a16:creationId xmlns:a16="http://schemas.microsoft.com/office/drawing/2014/main" id="{354A4831-3271-4E19-AA5E-32D30A37FEA5}"/>
              </a:ext>
            </a:extLst>
          </p:cNvPr>
          <p:cNvSpPr>
            <a:spLocks noGrp="1"/>
          </p:cNvSpPr>
          <p:nvPr>
            <p:ph type="pic" sz="quarter" idx="10"/>
          </p:nvPr>
        </p:nvSpPr>
        <p:spPr>
          <a:xfrm>
            <a:off x="0" y="0"/>
            <a:ext cx="9144000" cy="5314950"/>
          </a:xfrm>
        </p:spPr>
        <p:txBody>
          <a:bodyPr/>
          <a:lstStyle>
            <a:lvl1pPr marL="0" indent="0">
              <a:buNone/>
              <a:defRPr>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4059421515"/>
      </p:ext>
    </p:extLst>
  </p:cSld>
  <p:clrMapOvr>
    <a:masterClrMapping/>
  </p:clrMapOvr>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7B0F18-A6D2-E642-9793-699ADB43F1E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03387A4-6DA5-A94E-AEFF-87798E1DE314}"/>
              </a:ext>
              <a:ext uri="{C183D7F6-B498-43B3-948B-1728B52AA6E4}">
                <adec:decorative xmlns:adec="http://schemas.microsoft.com/office/drawing/2017/decorative" val="1"/>
              </a:ext>
            </a:extLst>
          </p:cNvPr>
          <p:cNvPicPr>
            <a:picLocks noChangeAspect="1"/>
          </p:cNvPicPr>
          <p:nvPr/>
        </p:nvPicPr>
        <p:blipFill rotWithShape="1">
          <a:blip r:embed="rId2">
            <a:alphaModFix amt="37000"/>
          </a:blip>
          <a:srcRect b="5315"/>
          <a:stretch/>
        </p:blipFill>
        <p:spPr>
          <a:xfrm>
            <a:off x="367748" y="331306"/>
            <a:ext cx="4959626" cy="6526695"/>
          </a:xfrm>
          <a:prstGeom prst="rect">
            <a:avLst/>
          </a:prstGeom>
        </p:spPr>
      </p:pic>
      <p:pic>
        <p:nvPicPr>
          <p:cNvPr id="9" name="Picture 8">
            <a:extLst>
              <a:ext uri="{FF2B5EF4-FFF2-40B4-BE49-F238E27FC236}">
                <a16:creationId xmlns:a16="http://schemas.microsoft.com/office/drawing/2014/main" id="{0318B45A-3A2B-8D46-BB74-FDA7226BB3F5}"/>
              </a:ext>
              <a:ext uri="{C183D7F6-B498-43B3-948B-1728B52AA6E4}">
                <adec:decorative xmlns:adec="http://schemas.microsoft.com/office/drawing/2017/decorative" val="1"/>
              </a:ext>
            </a:extLst>
          </p:cNvPr>
          <p:cNvPicPr>
            <a:picLocks noChangeAspect="1"/>
          </p:cNvPicPr>
          <p:nvPr/>
        </p:nvPicPr>
        <p:blipFill rotWithShape="1">
          <a:blip r:embed="rId3"/>
          <a:srcRect t="-1" b="15672"/>
          <a:stretch/>
        </p:blipFill>
        <p:spPr>
          <a:xfrm>
            <a:off x="0" y="3219614"/>
            <a:ext cx="9144000" cy="1180108"/>
          </a:xfrm>
          <a:prstGeom prst="rect">
            <a:avLst/>
          </a:prstGeom>
        </p:spPr>
      </p:pic>
      <p:sp>
        <p:nvSpPr>
          <p:cNvPr id="3" name="Text Placeholder 2">
            <a:extLst>
              <a:ext uri="{FF2B5EF4-FFF2-40B4-BE49-F238E27FC236}">
                <a16:creationId xmlns:a16="http://schemas.microsoft.com/office/drawing/2014/main" id="{74B09B76-0AC2-8545-B342-B585651C783B}"/>
              </a:ext>
            </a:extLst>
          </p:cNvPr>
          <p:cNvSpPr>
            <a:spLocks noGrp="1"/>
          </p:cNvSpPr>
          <p:nvPr>
            <p:ph type="body" idx="1"/>
          </p:nvPr>
        </p:nvSpPr>
        <p:spPr>
          <a:xfrm>
            <a:off x="1928192" y="4589464"/>
            <a:ext cx="7019718" cy="1500187"/>
          </a:xfrm>
        </p:spPr>
        <p:txBody>
          <a:bodyPr lIns="0" rIns="0">
            <a:normAutofit/>
          </a:bodyPr>
          <a:lstStyle>
            <a:lvl1pPr marL="0" indent="0">
              <a:buNone/>
              <a:defRPr sz="1500" b="1">
                <a:solidFill>
                  <a:schemeClr val="bg1">
                    <a:lumMod val="9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2" name="Rectangle 11">
            <a:extLst>
              <a:ext uri="{FF2B5EF4-FFF2-40B4-BE49-F238E27FC236}">
                <a16:creationId xmlns:a16="http://schemas.microsoft.com/office/drawing/2014/main" id="{A1B2466F-F8A0-CD45-832F-8479B3464C58}"/>
              </a:ext>
            </a:extLst>
          </p:cNvPr>
          <p:cNvSpPr/>
          <p:nvPr/>
        </p:nvSpPr>
        <p:spPr>
          <a:xfrm>
            <a:off x="1431235" y="2981740"/>
            <a:ext cx="7911548" cy="127220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B9E7BA-586C-584B-B211-BD6F846339ED}"/>
              </a:ext>
            </a:extLst>
          </p:cNvPr>
          <p:cNvSpPr/>
          <p:nvPr/>
        </p:nvSpPr>
        <p:spPr>
          <a:xfrm>
            <a:off x="1620078" y="2213113"/>
            <a:ext cx="7523922" cy="1802294"/>
          </a:xfrm>
          <a:prstGeom prst="rect">
            <a:avLst/>
          </a:prstGeom>
          <a:solidFill>
            <a:srgbClr val="296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1F32D-CD3C-9246-9A76-BCB2775AC823}"/>
              </a:ext>
            </a:extLst>
          </p:cNvPr>
          <p:cNvSpPr>
            <a:spLocks noGrp="1"/>
          </p:cNvSpPr>
          <p:nvPr>
            <p:ph type="title"/>
          </p:nvPr>
        </p:nvSpPr>
        <p:spPr>
          <a:xfrm>
            <a:off x="1951981" y="2491409"/>
            <a:ext cx="7013115" cy="1245705"/>
          </a:xfrm>
        </p:spPr>
        <p:txBody>
          <a:bodyPr lIns="0" rIns="0" anchor="b">
            <a:normAutofit/>
          </a:bodyPr>
          <a:lstStyle>
            <a:lvl1pPr>
              <a:defRPr sz="2400">
                <a:solidFill>
                  <a:schemeClr val="bg1">
                    <a:lumMod val="95000"/>
                  </a:schemeClr>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313013022"/>
      </p:ext>
    </p:extLst>
  </p:cSld>
  <p:clrMapOvr>
    <a:masterClrMapping/>
  </p:clrMapOvr>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7B0F18-A6D2-E642-9793-699ADB43F1E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03387A4-6DA5-A94E-AEFF-87798E1DE314}"/>
              </a:ext>
              <a:ext uri="{C183D7F6-B498-43B3-948B-1728B52AA6E4}">
                <adec:decorative xmlns:adec="http://schemas.microsoft.com/office/drawing/2017/decorative" val="1"/>
              </a:ext>
            </a:extLst>
          </p:cNvPr>
          <p:cNvPicPr>
            <a:picLocks noChangeAspect="1"/>
          </p:cNvPicPr>
          <p:nvPr/>
        </p:nvPicPr>
        <p:blipFill rotWithShape="1">
          <a:blip r:embed="rId2">
            <a:alphaModFix amt="37000"/>
          </a:blip>
          <a:srcRect t="-1" r="13796" b="35904"/>
          <a:stretch/>
        </p:blipFill>
        <p:spPr>
          <a:xfrm rot="807970">
            <a:off x="4697289" y="3157516"/>
            <a:ext cx="4275362" cy="4418218"/>
          </a:xfrm>
          <a:prstGeom prst="rect">
            <a:avLst/>
          </a:prstGeom>
        </p:spPr>
      </p:pic>
      <p:pic>
        <p:nvPicPr>
          <p:cNvPr id="9" name="Picture 8">
            <a:extLst>
              <a:ext uri="{FF2B5EF4-FFF2-40B4-BE49-F238E27FC236}">
                <a16:creationId xmlns:a16="http://schemas.microsoft.com/office/drawing/2014/main" id="{0318B45A-3A2B-8D46-BB74-FDA7226BB3F5}"/>
              </a:ext>
              <a:ext uri="{C183D7F6-B498-43B3-948B-1728B52AA6E4}">
                <adec:decorative xmlns:adec="http://schemas.microsoft.com/office/drawing/2017/decorative" val="1"/>
              </a:ext>
            </a:extLst>
          </p:cNvPr>
          <p:cNvPicPr>
            <a:picLocks noChangeAspect="1"/>
          </p:cNvPicPr>
          <p:nvPr/>
        </p:nvPicPr>
        <p:blipFill rotWithShape="1">
          <a:blip r:embed="rId3"/>
          <a:srcRect t="-1" b="15672"/>
          <a:stretch/>
        </p:blipFill>
        <p:spPr>
          <a:xfrm>
            <a:off x="0" y="1786740"/>
            <a:ext cx="9144000" cy="1180108"/>
          </a:xfrm>
          <a:prstGeom prst="rect">
            <a:avLst/>
          </a:prstGeom>
        </p:spPr>
      </p:pic>
      <p:sp>
        <p:nvSpPr>
          <p:cNvPr id="3" name="Text Placeholder 2">
            <a:extLst>
              <a:ext uri="{FF2B5EF4-FFF2-40B4-BE49-F238E27FC236}">
                <a16:creationId xmlns:a16="http://schemas.microsoft.com/office/drawing/2014/main" id="{74B09B76-0AC2-8545-B342-B585651C783B}"/>
              </a:ext>
            </a:extLst>
          </p:cNvPr>
          <p:cNvSpPr>
            <a:spLocks noGrp="1"/>
          </p:cNvSpPr>
          <p:nvPr>
            <p:ph type="body" idx="1"/>
          </p:nvPr>
        </p:nvSpPr>
        <p:spPr>
          <a:xfrm>
            <a:off x="641550" y="3156590"/>
            <a:ext cx="4894547" cy="1500187"/>
          </a:xfrm>
        </p:spPr>
        <p:txBody>
          <a:bodyPr lIns="0" rIns="0">
            <a:normAutofit/>
          </a:bodyPr>
          <a:lstStyle>
            <a:lvl1pPr marL="0" indent="0">
              <a:buNone/>
              <a:defRPr sz="1500" b="1">
                <a:solidFill>
                  <a:schemeClr val="bg1">
                    <a:lumMod val="9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2" name="Rectangle 11">
            <a:extLst>
              <a:ext uri="{FF2B5EF4-FFF2-40B4-BE49-F238E27FC236}">
                <a16:creationId xmlns:a16="http://schemas.microsoft.com/office/drawing/2014/main" id="{A1B2466F-F8A0-CD45-832F-8479B3464C58}"/>
              </a:ext>
            </a:extLst>
          </p:cNvPr>
          <p:cNvSpPr/>
          <p:nvPr/>
        </p:nvSpPr>
        <p:spPr>
          <a:xfrm>
            <a:off x="278296" y="1548866"/>
            <a:ext cx="9104244" cy="127220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B9E7BA-586C-584B-B211-BD6F846339ED}"/>
              </a:ext>
            </a:extLst>
          </p:cNvPr>
          <p:cNvSpPr/>
          <p:nvPr/>
        </p:nvSpPr>
        <p:spPr>
          <a:xfrm>
            <a:off x="417443" y="780239"/>
            <a:ext cx="8229601" cy="1802294"/>
          </a:xfrm>
          <a:prstGeom prst="rect">
            <a:avLst/>
          </a:prstGeom>
          <a:solidFill>
            <a:srgbClr val="296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6B7F"/>
              </a:solidFill>
            </a:endParaRPr>
          </a:p>
        </p:txBody>
      </p:sp>
      <p:sp>
        <p:nvSpPr>
          <p:cNvPr id="2" name="Title 1">
            <a:extLst>
              <a:ext uri="{FF2B5EF4-FFF2-40B4-BE49-F238E27FC236}">
                <a16:creationId xmlns:a16="http://schemas.microsoft.com/office/drawing/2014/main" id="{FB41F32D-CD3C-9246-9A76-BCB2775AC823}"/>
              </a:ext>
            </a:extLst>
          </p:cNvPr>
          <p:cNvSpPr>
            <a:spLocks noGrp="1"/>
          </p:cNvSpPr>
          <p:nvPr>
            <p:ph type="title"/>
          </p:nvPr>
        </p:nvSpPr>
        <p:spPr>
          <a:xfrm>
            <a:off x="665338" y="1058535"/>
            <a:ext cx="7872374" cy="1245705"/>
          </a:xfrm>
        </p:spPr>
        <p:txBody>
          <a:bodyPr lIns="0" rIns="0" anchor="b">
            <a:normAutofit/>
          </a:bodyPr>
          <a:lstStyle>
            <a:lvl1pPr>
              <a:defRPr sz="1950">
                <a:solidFill>
                  <a:schemeClr val="bg1">
                    <a:lumMod val="95000"/>
                  </a:schemeClr>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551933394"/>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8A2CAB-DA71-083B-5094-4817F06DD8DA}"/>
              </a:ext>
              <a:ext uri="{C183D7F6-B498-43B3-948B-1728B52AA6E4}">
                <adec:decorative xmlns:adec="http://schemas.microsoft.com/office/drawing/2017/decorative" val="1"/>
              </a:ext>
            </a:extLst>
          </p:cNvPr>
          <p:cNvPicPr>
            <a:picLocks noChangeAspect="1"/>
          </p:cNvPicPr>
          <p:nvPr/>
        </p:nvPicPr>
        <p:blipFill rotWithShape="1">
          <a:blip r:embed="rId2"/>
          <a:srcRect l="-9346" t="51643" r="-10228" b="25807"/>
          <a:stretch/>
        </p:blipFill>
        <p:spPr>
          <a:xfrm>
            <a:off x="1712202" y="4512734"/>
            <a:ext cx="6235700" cy="2345267"/>
          </a:xfrm>
          <a:prstGeom prst="rect">
            <a:avLst/>
          </a:prstGeom>
        </p:spPr>
      </p:pic>
      <p:pic>
        <p:nvPicPr>
          <p:cNvPr id="10" name="Picture 9">
            <a:extLst>
              <a:ext uri="{FF2B5EF4-FFF2-40B4-BE49-F238E27FC236}">
                <a16:creationId xmlns:a16="http://schemas.microsoft.com/office/drawing/2014/main" id="{797A33E0-1E71-7DC7-95DC-DF661BAB8700}"/>
              </a:ext>
              <a:ext uri="{C183D7F6-B498-43B3-948B-1728B52AA6E4}">
                <adec:decorative xmlns:adec="http://schemas.microsoft.com/office/drawing/2017/decorative" val="1"/>
              </a:ext>
            </a:extLst>
          </p:cNvPr>
          <p:cNvPicPr>
            <a:picLocks noChangeAspect="1"/>
          </p:cNvPicPr>
          <p:nvPr/>
        </p:nvPicPr>
        <p:blipFill rotWithShape="1">
          <a:blip r:embed="rId2"/>
          <a:srcRect l="-5693" t="36664" r="-13881" b="18236"/>
          <a:stretch/>
        </p:blipFill>
        <p:spPr>
          <a:xfrm>
            <a:off x="1663699" y="-1"/>
            <a:ext cx="6235700" cy="4690533"/>
          </a:xfrm>
          <a:prstGeom prst="rect">
            <a:avLst/>
          </a:prstGeom>
        </p:spPr>
      </p:pic>
      <p:sp>
        <p:nvSpPr>
          <p:cNvPr id="11" name="Rectangle 10">
            <a:extLst>
              <a:ext uri="{FF2B5EF4-FFF2-40B4-BE49-F238E27FC236}">
                <a16:creationId xmlns:a16="http://schemas.microsoft.com/office/drawing/2014/main" id="{1AB9E7BA-586C-584B-B211-BD6F846339ED}"/>
              </a:ext>
            </a:extLst>
          </p:cNvPr>
          <p:cNvSpPr/>
          <p:nvPr/>
        </p:nvSpPr>
        <p:spPr>
          <a:xfrm>
            <a:off x="1173256" y="2294753"/>
            <a:ext cx="7970744" cy="3336026"/>
          </a:xfrm>
          <a:prstGeom prst="rect">
            <a:avLst/>
          </a:prstGeom>
          <a:solidFill>
            <a:schemeClr val="bg1"/>
          </a:solidFill>
          <a:ln w="76200">
            <a:solidFill>
              <a:srgbClr val="296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EE85"/>
              </a:solidFill>
            </a:endParaRPr>
          </a:p>
        </p:txBody>
      </p:sp>
      <p:sp>
        <p:nvSpPr>
          <p:cNvPr id="12" name="Rectangle 11">
            <a:extLst>
              <a:ext uri="{FF2B5EF4-FFF2-40B4-BE49-F238E27FC236}">
                <a16:creationId xmlns:a16="http://schemas.microsoft.com/office/drawing/2014/main" id="{855854DA-022A-E784-5627-F04EE430E706}"/>
              </a:ext>
            </a:extLst>
          </p:cNvPr>
          <p:cNvSpPr/>
          <p:nvPr/>
        </p:nvSpPr>
        <p:spPr>
          <a:xfrm>
            <a:off x="1200151" y="2333920"/>
            <a:ext cx="8003597" cy="3253944"/>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EE85"/>
              </a:solidFill>
            </a:endParaRPr>
          </a:p>
        </p:txBody>
      </p:sp>
      <p:sp>
        <p:nvSpPr>
          <p:cNvPr id="2" name="Title 1">
            <a:extLst>
              <a:ext uri="{FF2B5EF4-FFF2-40B4-BE49-F238E27FC236}">
                <a16:creationId xmlns:a16="http://schemas.microsoft.com/office/drawing/2014/main" id="{FB41F32D-CD3C-9246-9A76-BCB2775AC823}"/>
              </a:ext>
            </a:extLst>
          </p:cNvPr>
          <p:cNvSpPr>
            <a:spLocks noGrp="1"/>
          </p:cNvSpPr>
          <p:nvPr>
            <p:ph type="title"/>
          </p:nvPr>
        </p:nvSpPr>
        <p:spPr>
          <a:xfrm>
            <a:off x="1454439" y="2491409"/>
            <a:ext cx="7326490" cy="1245705"/>
          </a:xfrm>
        </p:spPr>
        <p:txBody>
          <a:bodyPr lIns="0" rIns="0" anchor="b">
            <a:normAutofit/>
          </a:bodyPr>
          <a:lstStyle>
            <a:lvl1pPr>
              <a:defRPr sz="240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B09B76-0AC2-8545-B342-B585651C783B}"/>
              </a:ext>
            </a:extLst>
          </p:cNvPr>
          <p:cNvSpPr>
            <a:spLocks noGrp="1"/>
          </p:cNvSpPr>
          <p:nvPr>
            <p:ph type="body" idx="1"/>
          </p:nvPr>
        </p:nvSpPr>
        <p:spPr>
          <a:xfrm>
            <a:off x="1430650" y="4195017"/>
            <a:ext cx="7333388" cy="1040372"/>
          </a:xfrm>
        </p:spPr>
        <p:txBody>
          <a:bodyPr lIns="0" rIns="0">
            <a:normAutofit/>
          </a:bodyPr>
          <a:lstStyle>
            <a:lvl1pPr marL="0" indent="0">
              <a:buNone/>
              <a:defRPr sz="1500" b="1">
                <a:solidFill>
                  <a:schemeClr val="tx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cxnSp>
        <p:nvCxnSpPr>
          <p:cNvPr id="14" name="Straight Connector 13">
            <a:extLst>
              <a:ext uri="{FF2B5EF4-FFF2-40B4-BE49-F238E27FC236}">
                <a16:creationId xmlns:a16="http://schemas.microsoft.com/office/drawing/2014/main" id="{6A4A4058-F552-4BEC-1FBF-FFE1A192631F}"/>
              </a:ext>
            </a:extLst>
          </p:cNvPr>
          <p:cNvCxnSpPr>
            <a:cxnSpLocks/>
          </p:cNvCxnSpPr>
          <p:nvPr/>
        </p:nvCxnSpPr>
        <p:spPr>
          <a:xfrm>
            <a:off x="0" y="3886945"/>
            <a:ext cx="9144000" cy="0"/>
          </a:xfrm>
          <a:prstGeom prst="line">
            <a:avLst/>
          </a:prstGeom>
          <a:ln w="25400">
            <a:solidFill>
              <a:srgbClr val="296B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5445043"/>
      </p:ext>
    </p:extLst>
  </p:cSld>
  <p:clrMapOvr>
    <a:masterClrMapping/>
  </p:clrMapOvr>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2E2466-4B50-2B4B-A542-077D7A0215E6}"/>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437AEFB-1D88-A640-B4D3-201DD5090F7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67050" y="842433"/>
            <a:ext cx="2609900" cy="1900767"/>
          </a:xfrm>
          <a:prstGeom prst="rect">
            <a:avLst/>
          </a:prstGeom>
        </p:spPr>
      </p:pic>
      <p:sp>
        <p:nvSpPr>
          <p:cNvPr id="8" name="TextBox 7">
            <a:extLst>
              <a:ext uri="{FF2B5EF4-FFF2-40B4-BE49-F238E27FC236}">
                <a16:creationId xmlns:a16="http://schemas.microsoft.com/office/drawing/2014/main" id="{1B3530E9-59EA-CA4A-8943-0F10715F94EB}"/>
              </a:ext>
            </a:extLst>
          </p:cNvPr>
          <p:cNvSpPr txBox="1"/>
          <p:nvPr/>
        </p:nvSpPr>
        <p:spPr>
          <a:xfrm>
            <a:off x="3469174" y="3157148"/>
            <a:ext cx="2249398"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kern="1200" dirty="0" err="1">
                <a:solidFill>
                  <a:schemeClr val="bg1"/>
                </a:solidFill>
                <a:effectLst/>
                <a:latin typeface="Arial" panose="020B0604020202020204" pitchFamily="34" charset="0"/>
                <a:ea typeface="+mn-ea"/>
                <a:cs typeface="Arial" panose="020B0604020202020204" pitchFamily="34" charset="0"/>
              </a:rPr>
              <a:t>frederick.cancer.gov</a:t>
            </a:r>
            <a:endParaRPr lang="en-US" sz="1800" kern="1200" dirty="0">
              <a:solidFill>
                <a:schemeClr val="bg1"/>
              </a:solidFill>
              <a:effectLst/>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A94DB3D0-74FC-A140-B898-2E38B67D8618}"/>
              </a:ext>
            </a:extLst>
          </p:cNvPr>
          <p:cNvSpPr txBox="1"/>
          <p:nvPr/>
        </p:nvSpPr>
        <p:spPr>
          <a:xfrm>
            <a:off x="2153711" y="4032762"/>
            <a:ext cx="4836580" cy="415498"/>
          </a:xfrm>
          <a:prstGeom prst="rect">
            <a:avLst/>
          </a:prstGeom>
          <a:noFill/>
        </p:spPr>
        <p:txBody>
          <a:bodyPr wrap="none" rtlCol="0">
            <a:spAutoFit/>
          </a:bodyPr>
          <a:lstStyle/>
          <a:p>
            <a:pPr algn="ctr"/>
            <a:r>
              <a:rPr lang="en-US" sz="1050" kern="1200" dirty="0">
                <a:solidFill>
                  <a:schemeClr val="bg1"/>
                </a:solidFill>
                <a:effectLst/>
                <a:latin typeface="+mn-lt"/>
                <a:ea typeface="+mn-ea"/>
                <a:cs typeface="+mn-cs"/>
              </a:rPr>
              <a:t>The Frederick National Laboratory for Cancer Research is government owned</a:t>
            </a:r>
          </a:p>
          <a:p>
            <a:pPr algn="ctr"/>
            <a:r>
              <a:rPr lang="en-US" sz="1050" kern="1200" dirty="0">
                <a:solidFill>
                  <a:schemeClr val="bg1"/>
                </a:solidFill>
                <a:effectLst/>
                <a:latin typeface="+mn-lt"/>
                <a:ea typeface="+mn-ea"/>
                <a:cs typeface="+mn-cs"/>
              </a:rPr>
              <a:t>and contractor operated on behalf of the National Cancer Institute.</a:t>
            </a:r>
          </a:p>
        </p:txBody>
      </p:sp>
      <p:pic>
        <p:nvPicPr>
          <p:cNvPr id="12" name="Picture 11">
            <a:extLst>
              <a:ext uri="{FF2B5EF4-FFF2-40B4-BE49-F238E27FC236}">
                <a16:creationId xmlns:a16="http://schemas.microsoft.com/office/drawing/2014/main" id="{3553FACC-C369-9146-933B-A3AFF00FEA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86101" y="4969931"/>
            <a:ext cx="2971799" cy="1320800"/>
          </a:xfrm>
          <a:prstGeom prst="rect">
            <a:avLst/>
          </a:prstGeom>
        </p:spPr>
      </p:pic>
    </p:spTree>
    <p:extLst>
      <p:ext uri="{BB962C8B-B14F-4D97-AF65-F5344CB8AC3E}">
        <p14:creationId xmlns:p14="http://schemas.microsoft.com/office/powerpoint/2010/main" val="523323749"/>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5A836BFB-9E73-40EF-BBAB-148C68891780}" type="slidenum">
              <a:rPr lang="en-US" smtClean="0"/>
              <a:pPr>
                <a:defRPr/>
              </a:pPr>
              <a:t>‹#›</a:t>
            </a:fld>
            <a:endParaRPr lang="en-US"/>
          </a:p>
        </p:txBody>
      </p:sp>
    </p:spTree>
    <p:extLst>
      <p:ext uri="{BB962C8B-B14F-4D97-AF65-F5344CB8AC3E}">
        <p14:creationId xmlns:p14="http://schemas.microsoft.com/office/powerpoint/2010/main" val="41271396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cSld name="Single Image Title">
    <p:spTree>
      <p:nvGrpSpPr>
        <p:cNvPr id="1" name=""/>
        <p:cNvGrpSpPr/>
        <p:nvPr/>
      </p:nvGrpSpPr>
      <p:grpSpPr>
        <a:xfrm>
          <a:off x="0" y="0"/>
          <a:ext cx="0" cy="0"/>
          <a:chOff x="0" y="0"/>
          <a:chExt cx="0" cy="0"/>
        </a:xfrm>
      </p:grpSpPr>
      <p:sp>
        <p:nvSpPr>
          <p:cNvPr id="4" name="Rectangle 3"/>
          <p:cNvSpPr/>
          <p:nvPr/>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FNLCR Lab Technician  Image" title="FNLCR Lab Technician Image"/>
          <p:cNvPicPr>
            <a:picLocks noChangeAspect="1"/>
          </p:cNvPicPr>
          <p:nvPr/>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sp>
        <p:nvSpPr>
          <p:cNvPr id="80898" name="Rectangle 2"/>
          <p:cNvSpPr>
            <a:spLocks noGrp="1" noChangeArrowheads="1"/>
          </p:cNvSpPr>
          <p:nvPr>
            <p:ph type="ctrTitle"/>
          </p:nvPr>
        </p:nvSpPr>
        <p:spPr>
          <a:xfrm>
            <a:off x="604838" y="4389405"/>
            <a:ext cx="7872412" cy="868363"/>
          </a:xfrm>
          <a:effectLst/>
        </p:spPr>
        <p:txBody>
          <a:bodyPr/>
          <a:lstStyle>
            <a:lvl1pPr>
              <a:lnSpc>
                <a:spcPct val="95000"/>
              </a:lnSpc>
              <a:defRPr sz="2600" b="1" i="0">
                <a:solidFill>
                  <a:schemeClr val="bg1"/>
                </a:solidFill>
                <a:effectLst>
                  <a:outerShdw blurRad="38100" dist="38100" dir="2700000" algn="tl">
                    <a:srgbClr val="000000">
                      <a:alpha val="43137"/>
                    </a:srgbClr>
                  </a:outerShdw>
                </a:effectLst>
                <a:latin typeface="+mn-lt"/>
              </a:defRPr>
            </a:lvl1pPr>
          </a:lstStyle>
          <a:p>
            <a:r>
              <a:rPr lang="en-US"/>
              <a:t>Click to edit Master title style</a:t>
            </a:r>
            <a:endParaRPr lang="en-US" dirty="0"/>
          </a:p>
        </p:txBody>
      </p:sp>
      <p:sp>
        <p:nvSpPr>
          <p:cNvPr id="80899" name="Rectangle 3"/>
          <p:cNvSpPr>
            <a:spLocks noGrp="1" noChangeArrowheads="1"/>
          </p:cNvSpPr>
          <p:nvPr>
            <p:ph type="subTitle" idx="1"/>
          </p:nvPr>
        </p:nvSpPr>
        <p:spPr>
          <a:xfrm>
            <a:off x="604838" y="5347462"/>
            <a:ext cx="5883275" cy="870744"/>
          </a:xfrm>
        </p:spPr>
        <p:txBody>
          <a:bodyPr/>
          <a:lstStyle>
            <a:lvl1pPr marL="0" indent="0">
              <a:lnSpc>
                <a:spcPct val="100000"/>
              </a:lnSpc>
              <a:buFontTx/>
              <a:buNone/>
              <a:defRPr sz="1600">
                <a:solidFill>
                  <a:schemeClr val="bg1"/>
                </a:solidFill>
                <a:effectLst>
                  <a:outerShdw blurRad="38100" dist="38100" dir="2700000" algn="tl">
                    <a:srgbClr val="000000">
                      <a:alpha val="43137"/>
                    </a:srgbClr>
                  </a:outerShdw>
                </a:effectLst>
              </a:defRPr>
            </a:lvl1pPr>
          </a:lstStyle>
          <a:p>
            <a:r>
              <a:rPr lang="en-US"/>
              <a:t>Click to edit Master subtitle style</a:t>
            </a:r>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6152" r="1683" b="28312"/>
          <a:stretch/>
        </p:blipFill>
        <p:spPr>
          <a:xfrm>
            <a:off x="0" y="0"/>
            <a:ext cx="9144000" cy="1036320"/>
          </a:xfrm>
          <a:prstGeom prst="rect">
            <a:avLst/>
          </a:prstGeom>
        </p:spPr>
      </p:pic>
      <p:pic>
        <p:nvPicPr>
          <p:cNvPr id="10" name="Picture 9" descr="FNLCR Text Treatment/NCI Sub Text" title="FNLCR Text Treatment/NCI Sub Tex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2028" y="183306"/>
            <a:ext cx="3578867" cy="764345"/>
          </a:xfrm>
          <a:prstGeom prst="rect">
            <a:avLst/>
          </a:prstGeom>
        </p:spPr>
      </p:pic>
      <p:sp>
        <p:nvSpPr>
          <p:cNvPr id="11" name="TextBox 10" descr="HHS/NIH/NCI/FFRDC Text" title="HHS/NIH/NCI/FFRDC Text"/>
          <p:cNvSpPr txBox="1"/>
          <p:nvPr/>
        </p:nvSpPr>
        <p:spPr>
          <a:xfrm>
            <a:off x="1313410" y="6359120"/>
            <a:ext cx="7780713" cy="415498"/>
          </a:xfrm>
          <a:prstGeom prst="rect">
            <a:avLst/>
          </a:prstGeom>
          <a:noFill/>
        </p:spPr>
        <p:txBody>
          <a:bodyPr wrap="square" rtlCol="0">
            <a:spAutoFit/>
          </a:bodyPr>
          <a:lstStyle/>
          <a:p>
            <a:pPr marL="0" indent="0" algn="r" fontAlgn="base">
              <a:spcBef>
                <a:spcPts val="0"/>
              </a:spcBef>
              <a:buNone/>
            </a:pPr>
            <a:r>
              <a:rPr lang="en-US" sz="800" dirty="0"/>
              <a:t>DEPARTMENT OF HEALTH AND HUMAN SERVICES • National Institutes of Health • National Cancer Institute</a:t>
            </a:r>
          </a:p>
          <a:p>
            <a:pPr marL="0" indent="0" algn="r" fontAlgn="base">
              <a:spcBef>
                <a:spcPts val="600"/>
              </a:spcBef>
              <a:buNone/>
            </a:pPr>
            <a:r>
              <a:rPr lang="en-US" sz="800" dirty="0"/>
              <a:t>Frederick National Laboratory is a Federally Funded Research and Development Center</a:t>
            </a:r>
            <a:r>
              <a:rPr lang="en-US" sz="800" baseline="0" dirty="0"/>
              <a:t> </a:t>
            </a:r>
            <a:r>
              <a:rPr lang="en-US" sz="800" dirty="0"/>
              <a:t>operated by </a:t>
            </a:r>
            <a:r>
              <a:rPr lang="en-US" sz="800" dirty="0" err="1"/>
              <a:t>Leidos</a:t>
            </a:r>
            <a:r>
              <a:rPr lang="en-US" sz="800" dirty="0"/>
              <a:t> Biomedical Research, Inc., for the National Cancer Institute</a:t>
            </a:r>
          </a:p>
        </p:txBody>
      </p:sp>
      <p:sp>
        <p:nvSpPr>
          <p:cNvPr id="2" name="Rectangle 1">
            <a:extLst>
              <a:ext uri="{FF2B5EF4-FFF2-40B4-BE49-F238E27FC236}">
                <a16:creationId xmlns:a16="http://schemas.microsoft.com/office/drawing/2014/main" id="{E3859F2E-9EE2-9D4F-299A-AB9C348CF868}"/>
              </a:ext>
            </a:extLst>
          </p:cNvPr>
          <p:cNvSpPr/>
          <p:nvPr/>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2" descr="FNLCR Lab Technician  Image" title="FNLCR Lab Technician Image">
            <a:extLst>
              <a:ext uri="{FF2B5EF4-FFF2-40B4-BE49-F238E27FC236}">
                <a16:creationId xmlns:a16="http://schemas.microsoft.com/office/drawing/2014/main" id="{9F3AEF57-6C3D-CCC1-B79F-BD57F9A9E486}"/>
              </a:ext>
            </a:extLst>
          </p:cNvPr>
          <p:cNvPicPr>
            <a:picLocks noChangeAspect="1"/>
          </p:cNvPicPr>
          <p:nvPr/>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6EDF990E-DA8B-86B6-BB87-FD5129623D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152" r="1683" b="28312"/>
          <a:stretch/>
        </p:blipFill>
        <p:spPr>
          <a:xfrm>
            <a:off x="0" y="0"/>
            <a:ext cx="9144000" cy="1036320"/>
          </a:xfrm>
          <a:prstGeom prst="rect">
            <a:avLst/>
          </a:prstGeom>
        </p:spPr>
      </p:pic>
      <p:pic>
        <p:nvPicPr>
          <p:cNvPr id="6" name="Picture 5" descr="FNLCR Text Treatment/NCI Sub Text" title="FNLCR Text Treatment/NCI Sub Text">
            <a:extLst>
              <a:ext uri="{FF2B5EF4-FFF2-40B4-BE49-F238E27FC236}">
                <a16:creationId xmlns:a16="http://schemas.microsoft.com/office/drawing/2014/main" id="{2F25DBB4-FB80-4627-F050-3303D5B91E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2028" y="183306"/>
            <a:ext cx="3578867" cy="764345"/>
          </a:xfrm>
          <a:prstGeom prst="rect">
            <a:avLst/>
          </a:prstGeom>
        </p:spPr>
      </p:pic>
      <p:sp>
        <p:nvSpPr>
          <p:cNvPr id="7" name="TextBox 6" descr="HHS/NIH/NCI/FFRDC Text" title="HHS/NIH/NCI/FFRDC Text">
            <a:extLst>
              <a:ext uri="{FF2B5EF4-FFF2-40B4-BE49-F238E27FC236}">
                <a16:creationId xmlns:a16="http://schemas.microsoft.com/office/drawing/2014/main" id="{34B65BD0-D955-11DC-262B-5FCE02C44BA9}"/>
              </a:ext>
            </a:extLst>
          </p:cNvPr>
          <p:cNvSpPr txBox="1"/>
          <p:nvPr/>
        </p:nvSpPr>
        <p:spPr>
          <a:xfrm>
            <a:off x="1313410" y="6359120"/>
            <a:ext cx="7780713" cy="415498"/>
          </a:xfrm>
          <a:prstGeom prst="rect">
            <a:avLst/>
          </a:prstGeom>
          <a:noFill/>
        </p:spPr>
        <p:txBody>
          <a:bodyPr wrap="square" rtlCol="0">
            <a:spAutoFit/>
          </a:bodyPr>
          <a:lstStyle/>
          <a:p>
            <a:pPr marL="0" indent="0" algn="r" fontAlgn="base">
              <a:spcBef>
                <a:spcPts val="0"/>
              </a:spcBef>
              <a:buNone/>
            </a:pPr>
            <a:r>
              <a:rPr lang="en-US" sz="800" dirty="0"/>
              <a:t>DEPARTMENT OF HEALTH AND HUMAN SERVICES • National Institutes of Health • National Cancer Institute</a:t>
            </a:r>
          </a:p>
          <a:p>
            <a:pPr marL="0" indent="0" algn="r" fontAlgn="base">
              <a:spcBef>
                <a:spcPts val="600"/>
              </a:spcBef>
              <a:buNone/>
            </a:pPr>
            <a:r>
              <a:rPr lang="en-US" sz="800" dirty="0"/>
              <a:t>Frederick National Laboratory is a Federally Funded Research and Development Center</a:t>
            </a:r>
            <a:r>
              <a:rPr lang="en-US" sz="800" baseline="0" dirty="0"/>
              <a:t> </a:t>
            </a:r>
            <a:r>
              <a:rPr lang="en-US" sz="800" dirty="0"/>
              <a:t>operated by </a:t>
            </a:r>
            <a:r>
              <a:rPr lang="en-US" sz="800" dirty="0" err="1"/>
              <a:t>Leidos</a:t>
            </a:r>
            <a:r>
              <a:rPr lang="en-US" sz="800" dirty="0"/>
              <a:t> Biomedical Research, Inc., for the National Cancer Institute</a:t>
            </a:r>
          </a:p>
        </p:txBody>
      </p:sp>
      <p:sp>
        <p:nvSpPr>
          <p:cNvPr id="12" name="Rectangle 11">
            <a:extLst>
              <a:ext uri="{FF2B5EF4-FFF2-40B4-BE49-F238E27FC236}">
                <a16:creationId xmlns:a16="http://schemas.microsoft.com/office/drawing/2014/main" id="{E8D4E78F-275D-FA00-C07A-D576218FD69D}"/>
              </a:ext>
            </a:extLst>
          </p:cNvPr>
          <p:cNvSpPr/>
          <p:nvPr userDrawn="1"/>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 name="Picture 12" descr="FNLCR Lab Technician  Image" title="FNLCR Lab Technician Image">
            <a:extLst>
              <a:ext uri="{FF2B5EF4-FFF2-40B4-BE49-F238E27FC236}">
                <a16:creationId xmlns:a16="http://schemas.microsoft.com/office/drawing/2014/main" id="{BB78F571-3795-7B50-4E29-DC45410E0628}"/>
              </a:ext>
            </a:extLst>
          </p:cNvPr>
          <p:cNvPicPr>
            <a:picLocks noChangeAspect="1"/>
          </p:cNvPicPr>
          <p:nvPr userDrawn="1"/>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pic>
        <p:nvPicPr>
          <p:cNvPr id="14" name="Picture 13">
            <a:extLst>
              <a:ext uri="{FF2B5EF4-FFF2-40B4-BE49-F238E27FC236}">
                <a16:creationId xmlns:a16="http://schemas.microsoft.com/office/drawing/2014/main" id="{7F06F4F7-93D0-C86E-02D4-C140D1797D9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6152" r="1683" b="28312"/>
          <a:stretch/>
        </p:blipFill>
        <p:spPr>
          <a:xfrm>
            <a:off x="0" y="0"/>
            <a:ext cx="9144000" cy="1036320"/>
          </a:xfrm>
          <a:prstGeom prst="rect">
            <a:avLst/>
          </a:prstGeom>
        </p:spPr>
      </p:pic>
      <p:pic>
        <p:nvPicPr>
          <p:cNvPr id="15" name="Picture 14" descr="FNLCR Text Treatment/NCI Sub Text" title="FNLCR Text Treatment/NCI Sub Text">
            <a:extLst>
              <a:ext uri="{FF2B5EF4-FFF2-40B4-BE49-F238E27FC236}">
                <a16:creationId xmlns:a16="http://schemas.microsoft.com/office/drawing/2014/main" id="{BC6BE2B0-6D2B-E07C-B13B-B5CAE9C5E39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82028" y="183306"/>
            <a:ext cx="3578867" cy="764345"/>
          </a:xfrm>
          <a:prstGeom prst="rect">
            <a:avLst/>
          </a:prstGeom>
        </p:spPr>
      </p:pic>
      <p:sp>
        <p:nvSpPr>
          <p:cNvPr id="16" name="TextBox 15" descr="HHS/NIH/NCI/FFRDC Text" title="HHS/NIH/NCI/FFRDC Text">
            <a:extLst>
              <a:ext uri="{FF2B5EF4-FFF2-40B4-BE49-F238E27FC236}">
                <a16:creationId xmlns:a16="http://schemas.microsoft.com/office/drawing/2014/main" id="{B1B78601-597A-0E29-3E3D-65D9100DF8B4}"/>
              </a:ext>
            </a:extLst>
          </p:cNvPr>
          <p:cNvSpPr txBox="1"/>
          <p:nvPr userDrawn="1"/>
        </p:nvSpPr>
        <p:spPr>
          <a:xfrm>
            <a:off x="1313410" y="6359120"/>
            <a:ext cx="7780713" cy="415498"/>
          </a:xfrm>
          <a:prstGeom prst="rect">
            <a:avLst/>
          </a:prstGeom>
          <a:noFill/>
        </p:spPr>
        <p:txBody>
          <a:bodyPr wrap="square" rtlCol="0">
            <a:spAutoFit/>
          </a:bodyPr>
          <a:lstStyle/>
          <a:p>
            <a:pPr marL="0" indent="0" algn="r" fontAlgn="base">
              <a:spcBef>
                <a:spcPts val="0"/>
              </a:spcBef>
              <a:buNone/>
            </a:pPr>
            <a:r>
              <a:rPr lang="en-US" sz="800" dirty="0"/>
              <a:t>DEPARTMENT OF HEALTH AND HUMAN SERVICES • National Institutes of Health • National Cancer Institute</a:t>
            </a:r>
          </a:p>
          <a:p>
            <a:pPr marL="0" indent="0" algn="r" fontAlgn="base">
              <a:spcBef>
                <a:spcPts val="600"/>
              </a:spcBef>
              <a:buNone/>
            </a:pPr>
            <a:r>
              <a:rPr lang="en-US" sz="800" dirty="0"/>
              <a:t>Frederick National Laboratory is a Federally Funded Research and Development Center</a:t>
            </a:r>
            <a:r>
              <a:rPr lang="en-US" sz="800" baseline="0" dirty="0"/>
              <a:t> </a:t>
            </a:r>
            <a:r>
              <a:rPr lang="en-US" sz="800" dirty="0"/>
              <a:t>operated by </a:t>
            </a:r>
            <a:r>
              <a:rPr lang="en-US" sz="800" dirty="0" err="1"/>
              <a:t>Leidos</a:t>
            </a:r>
            <a:r>
              <a:rPr lang="en-US" sz="800" dirty="0"/>
              <a:t> Biomedical Research, Inc., for the National Cancer Institute</a:t>
            </a:r>
          </a:p>
        </p:txBody>
      </p:sp>
    </p:spTree>
    <p:extLst>
      <p:ext uri="{BB962C8B-B14F-4D97-AF65-F5344CB8AC3E}">
        <p14:creationId xmlns:p14="http://schemas.microsoft.com/office/powerpoint/2010/main" val="4523625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r>
              <a:rPr lang="en-US" noProof="0"/>
              <a:t>Click icon to add table</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32AC0147-D338-44A2-B883-A4294D35239E}" type="slidenum">
              <a:rPr lang="en-US" smtClean="0"/>
              <a:pPr>
                <a:defRPr/>
              </a:pPr>
              <a:t>‹#›</a:t>
            </a:fld>
            <a:endParaRPr lang="en-US"/>
          </a:p>
        </p:txBody>
      </p:sp>
    </p:spTree>
    <p:extLst>
      <p:ext uri="{BB962C8B-B14F-4D97-AF65-F5344CB8AC3E}">
        <p14:creationId xmlns:p14="http://schemas.microsoft.com/office/powerpoint/2010/main" val="1911677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solidFill>
                <a:srgbClr val="000000"/>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9EA39AB4-525B-4EF2-9305-C2DB3266F10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8307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xfrm>
            <a:off x="6553200" y="6356350"/>
            <a:ext cx="2133600" cy="365125"/>
          </a:xfrm>
          <a:prstGeom prst="rect">
            <a:avLst/>
          </a:prstGeom>
          <a:ln/>
        </p:spPr>
        <p:txBody>
          <a:bodyPr/>
          <a:lstStyle>
            <a:lvl1pPr>
              <a:defRPr/>
            </a:lvl1pPr>
          </a:lstStyle>
          <a:p>
            <a:pPr>
              <a:defRPr/>
            </a:pPr>
            <a:fld id="{4EBFFB22-256F-4675-9EFD-686C82F78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5323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5A836BFB-9E73-40EF-BBAB-148C68891780}" type="slidenum">
              <a:rPr lang="en-US"/>
              <a:pPr>
                <a:defRPr/>
              </a:pPr>
              <a:t>‹#›</a:t>
            </a:fld>
            <a:endParaRPr lang="en-US"/>
          </a:p>
        </p:txBody>
      </p:sp>
    </p:spTree>
    <p:extLst>
      <p:ext uri="{BB962C8B-B14F-4D97-AF65-F5344CB8AC3E}">
        <p14:creationId xmlns:p14="http://schemas.microsoft.com/office/powerpoint/2010/main" val="3533864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32AC0147-D338-44A2-B883-A4294D35239E}" type="slidenum">
              <a:rPr lang="en-US"/>
              <a:pPr>
                <a:defRPr/>
              </a:pPr>
              <a:t>‹#›</a:t>
            </a:fld>
            <a:endParaRPr lang="en-US"/>
          </a:p>
        </p:txBody>
      </p:sp>
    </p:spTree>
    <p:extLst>
      <p:ext uri="{BB962C8B-B14F-4D97-AF65-F5344CB8AC3E}">
        <p14:creationId xmlns:p14="http://schemas.microsoft.com/office/powerpoint/2010/main" val="698138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62162666-6983-45B1-A284-BE2CE2B3A7A3}" type="slidenum">
              <a:rPr lang="en-US"/>
              <a:pPr>
                <a:defRPr/>
              </a:pPr>
              <a:t>‹#›</a:t>
            </a:fld>
            <a:endParaRPr lang="en-US"/>
          </a:p>
        </p:txBody>
      </p:sp>
    </p:spTree>
    <p:extLst>
      <p:ext uri="{BB962C8B-B14F-4D97-AF65-F5344CB8AC3E}">
        <p14:creationId xmlns:p14="http://schemas.microsoft.com/office/powerpoint/2010/main" val="3808020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 Science">
    <p:spTree>
      <p:nvGrpSpPr>
        <p:cNvPr id="1" name=""/>
        <p:cNvGrpSpPr/>
        <p:nvPr/>
      </p:nvGrpSpPr>
      <p:grpSpPr>
        <a:xfrm>
          <a:off x="0" y="0"/>
          <a:ext cx="0" cy="0"/>
          <a:chOff x="0" y="0"/>
          <a:chExt cx="0" cy="0"/>
        </a:xfrm>
      </p:grpSpPr>
      <p:pic>
        <p:nvPicPr>
          <p:cNvPr id="8" name="Picture 7" descr="A picture containing chart&#10;&#10;Description automatically generated">
            <a:extLst>
              <a:ext uri="{FF2B5EF4-FFF2-40B4-BE49-F238E27FC236}">
                <a16:creationId xmlns:a16="http://schemas.microsoft.com/office/drawing/2014/main" id="{B4A7020B-F199-9A4D-9275-169CF00261A8}"/>
              </a:ext>
            </a:extLst>
          </p:cNvPr>
          <p:cNvPicPr>
            <a:picLocks noChangeAspect="1"/>
          </p:cNvPicPr>
          <p:nvPr/>
        </p:nvPicPr>
        <p:blipFill>
          <a:blip r:embed="rId2"/>
          <a:stretch>
            <a:fillRect/>
          </a:stretch>
        </p:blipFill>
        <p:spPr>
          <a:xfrm>
            <a:off x="0" y="0"/>
            <a:ext cx="9134475" cy="6858000"/>
          </a:xfrm>
          <a:prstGeom prst="rect">
            <a:avLst/>
          </a:prstGeom>
        </p:spPr>
      </p:pic>
      <p:pic>
        <p:nvPicPr>
          <p:cNvPr id="10" name="Picture 9">
            <a:extLst>
              <a:ext uri="{FF2B5EF4-FFF2-40B4-BE49-F238E27FC236}">
                <a16:creationId xmlns:a16="http://schemas.microsoft.com/office/drawing/2014/main" id="{04E07E87-00DD-2347-B6F0-FE7C62873EB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9544" y="348814"/>
            <a:ext cx="2038481" cy="1484608"/>
          </a:xfrm>
          <a:prstGeom prst="rect">
            <a:avLst/>
          </a:prstGeom>
        </p:spPr>
      </p:pic>
      <p:sp>
        <p:nvSpPr>
          <p:cNvPr id="6" name="Title 1">
            <a:extLst>
              <a:ext uri="{FF2B5EF4-FFF2-40B4-BE49-F238E27FC236}">
                <a16:creationId xmlns:a16="http://schemas.microsoft.com/office/drawing/2014/main" id="{9AC5CBBB-15BA-3DDE-FBA7-D1A7D9F2FCBF}"/>
              </a:ext>
            </a:extLst>
          </p:cNvPr>
          <p:cNvSpPr>
            <a:spLocks noGrp="1"/>
          </p:cNvSpPr>
          <p:nvPr>
            <p:ph type="ctrTitle"/>
          </p:nvPr>
        </p:nvSpPr>
        <p:spPr>
          <a:xfrm>
            <a:off x="344466" y="2472042"/>
            <a:ext cx="5850594" cy="1874491"/>
          </a:xfrm>
        </p:spPr>
        <p:txBody>
          <a:bodyPr lIns="0" tIns="0" rIns="0" bIns="0" anchor="t" anchorCtr="0">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063D425F-2B10-F182-D9FC-EC92C55AFEEB}"/>
              </a:ext>
            </a:extLst>
          </p:cNvPr>
          <p:cNvSpPr>
            <a:spLocks noGrp="1"/>
          </p:cNvSpPr>
          <p:nvPr>
            <p:ph type="subTitle" idx="1"/>
          </p:nvPr>
        </p:nvSpPr>
        <p:spPr>
          <a:xfrm>
            <a:off x="344466" y="4645735"/>
            <a:ext cx="3563654" cy="1379285"/>
          </a:xfrm>
        </p:spPr>
        <p:txBody>
          <a:bodyPr lIns="0" tIns="0" rIns="0" bIns="0" anchor="t" anchorCtr="0">
            <a:normAutofit/>
          </a:bodyPr>
          <a:lstStyle>
            <a:lvl1pPr marL="0" indent="0" algn="l">
              <a:buFont typeface="Arial" panose="020B0604020202020204" pitchFamily="34" charset="0"/>
              <a:buNone/>
              <a:defRPr sz="1800" b="1">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 name="TextBox 1">
            <a:extLst>
              <a:ext uri="{FF2B5EF4-FFF2-40B4-BE49-F238E27FC236}">
                <a16:creationId xmlns:a16="http://schemas.microsoft.com/office/drawing/2014/main" id="{4ED09220-5ACF-CF5C-E8C0-63D8D071B0B1}"/>
              </a:ext>
            </a:extLst>
          </p:cNvPr>
          <p:cNvSpPr txBox="1"/>
          <p:nvPr/>
        </p:nvSpPr>
        <p:spPr>
          <a:xfrm>
            <a:off x="344466" y="6393112"/>
            <a:ext cx="2746332" cy="213585"/>
          </a:xfrm>
          <a:prstGeom prst="rect">
            <a:avLst/>
          </a:prstGeom>
          <a:noFill/>
        </p:spPr>
        <p:txBody>
          <a:bodyPr wrap="square" lIns="0" rtlCol="0">
            <a:spAutoFit/>
          </a:bodyPr>
          <a:lstStyle/>
          <a:p>
            <a:r>
              <a:rPr lang="en-US" sz="788" dirty="0">
                <a:solidFill>
                  <a:schemeClr val="bg1"/>
                </a:solidFill>
              </a:rPr>
              <a:t>SPONSORED BY THE NATIONAL CANCER INSTITUTE</a:t>
            </a:r>
          </a:p>
        </p:txBody>
      </p:sp>
    </p:spTree>
    <p:extLst>
      <p:ext uri="{BB962C8B-B14F-4D97-AF65-F5344CB8AC3E}">
        <p14:creationId xmlns:p14="http://schemas.microsoft.com/office/powerpoint/2010/main" val="95279601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rmAutofit/>
          </a:bodyPr>
          <a:lstStyle>
            <a:lvl1pPr>
              <a:defRPr sz="21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253653" y="1825625"/>
            <a:ext cx="8652353" cy="4351338"/>
          </a:xfrm>
        </p:spPr>
        <p:txBody>
          <a:bodyPr/>
          <a:lstStyle>
            <a:lvl1pPr marL="221456" indent="-213122">
              <a:buClr>
                <a:srgbClr val="4E9DB5"/>
              </a:buClr>
              <a:buFont typeface="Arial" panose="020B0604020202020204" pitchFamily="34" charset="0"/>
              <a:buChar char="•"/>
              <a:tabLst/>
              <a:defRPr sz="1650" b="1">
                <a:solidFill>
                  <a:schemeClr val="tx1"/>
                </a:solidFill>
                <a:latin typeface="Arial" panose="020B0604020202020204" pitchFamily="34" charset="0"/>
                <a:cs typeface="Arial" panose="020B0604020202020204" pitchFamily="34" charset="0"/>
              </a:defRPr>
            </a:lvl1pPr>
            <a:lvl2pPr marL="390525" indent="-169069">
              <a:buClr>
                <a:schemeClr val="accent2"/>
              </a:buClr>
              <a:buFont typeface="Arial" panose="020B0604020202020204" pitchFamily="34" charset="0"/>
              <a:buChar char="•"/>
              <a:tabLst/>
              <a:defRPr sz="1500">
                <a:solidFill>
                  <a:schemeClr val="tx1"/>
                </a:solidFill>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Tree>
    <p:extLst>
      <p:ext uri="{BB962C8B-B14F-4D97-AF65-F5344CB8AC3E}">
        <p14:creationId xmlns:p14="http://schemas.microsoft.com/office/powerpoint/2010/main" val="25652595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
        <p:nvSpPr>
          <p:cNvPr id="3" name="Title 2">
            <a:extLst>
              <a:ext uri="{FF2B5EF4-FFF2-40B4-BE49-F238E27FC236}">
                <a16:creationId xmlns:a16="http://schemas.microsoft.com/office/drawing/2014/main" id="{02DB8C13-93CF-FEAF-0887-9781EAC231B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959522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38234" cy="1325563"/>
          </a:xfrm>
        </p:spPr>
        <p:txBody>
          <a:bodyPr>
            <a:normAutofit/>
          </a:bodyPr>
          <a:lstStyle>
            <a:lvl1pPr>
              <a:defRPr sz="2100"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253653" y="1825625"/>
            <a:ext cx="8652353" cy="4351338"/>
          </a:xfrm>
        </p:spPr>
        <p:txBody>
          <a:bodyPr/>
          <a:lstStyle>
            <a:lvl1pPr marL="221456" indent="-213122">
              <a:buClr>
                <a:srgbClr val="4E9DB5"/>
              </a:buClr>
              <a:buFont typeface="Arial" panose="020B0604020202020204" pitchFamily="34" charset="0"/>
              <a:buChar char="•"/>
              <a:tabLst/>
              <a:defRPr sz="1650" b="1">
                <a:solidFill>
                  <a:schemeClr val="tx1"/>
                </a:solidFill>
                <a:latin typeface="Arial" panose="020B0604020202020204" pitchFamily="34" charset="0"/>
                <a:cs typeface="Arial" panose="020B0604020202020204" pitchFamily="34" charset="0"/>
              </a:defRPr>
            </a:lvl1pPr>
            <a:lvl2pPr marL="390525" indent="-169069">
              <a:buClr>
                <a:schemeClr val="accent2"/>
              </a:buClr>
              <a:buFontTx/>
              <a:buBlip>
                <a:blip r:embed="rId2"/>
              </a:buBlip>
              <a:tabLst/>
              <a:defRPr sz="1500">
                <a:solidFill>
                  <a:schemeClr val="tx1"/>
                </a:solidFill>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cxnSp>
        <p:nvCxnSpPr>
          <p:cNvPr id="5" name="Straight Connector 4">
            <a:extLst>
              <a:ext uri="{FF2B5EF4-FFF2-40B4-BE49-F238E27FC236}">
                <a16:creationId xmlns:a16="http://schemas.microsoft.com/office/drawing/2014/main" id="{7BADAD36-C408-3BB6-BFA7-8B33BCD4DF1E}"/>
              </a:ext>
            </a:extLst>
          </p:cNvPr>
          <p:cNvCxnSpPr>
            <a:cxnSpLocks/>
          </p:cNvCxnSpPr>
          <p:nvPr/>
        </p:nvCxnSpPr>
        <p:spPr>
          <a:xfrm>
            <a:off x="1309255" y="1543795"/>
            <a:ext cx="7597239" cy="0"/>
          </a:xfrm>
          <a:prstGeom prst="line">
            <a:avLst/>
          </a:prstGeom>
          <a:ln w="25400">
            <a:solidFill>
              <a:srgbClr val="296B7F"/>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E696DF3-C0FC-10CE-7476-CE778C1BA7C1}"/>
              </a:ext>
              <a:ext uri="{C183D7F6-B498-43B3-948B-1728B52AA6E4}">
                <adec:decorative xmlns:adec="http://schemas.microsoft.com/office/drawing/2017/decorative" val="1"/>
              </a:ext>
            </a:extLst>
          </p:cNvPr>
          <p:cNvPicPr>
            <a:picLocks noChangeAspect="1"/>
          </p:cNvPicPr>
          <p:nvPr/>
        </p:nvPicPr>
        <p:blipFill rotWithShape="1">
          <a:blip r:embed="rId3"/>
          <a:srcRect l="35902" t="32106" b="1"/>
          <a:stretch/>
        </p:blipFill>
        <p:spPr>
          <a:xfrm>
            <a:off x="0" y="0"/>
            <a:ext cx="1289958" cy="1688188"/>
          </a:xfrm>
          <a:prstGeom prst="rect">
            <a:avLst/>
          </a:prstGeom>
        </p:spPr>
      </p:pic>
    </p:spTree>
    <p:extLst>
      <p:ext uri="{BB962C8B-B14F-4D97-AF65-F5344CB8AC3E}">
        <p14:creationId xmlns:p14="http://schemas.microsoft.com/office/powerpoint/2010/main" val="1330053480"/>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w/ FN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000"/>
              </a:spcBef>
              <a:buClr>
                <a:srgbClr val="579FDB"/>
              </a:buClr>
              <a:defRPr sz="2000"/>
            </a:lvl1pPr>
            <a:lvl2pPr>
              <a:spcBef>
                <a:spcPts val="1000"/>
              </a:spcBef>
              <a:buClr>
                <a:srgbClr val="579FDB"/>
              </a:buClr>
              <a:defRPr sz="1800"/>
            </a:lvl2pPr>
            <a:lvl3pPr>
              <a:spcBef>
                <a:spcPts val="1000"/>
              </a:spcBef>
              <a:buClr>
                <a:srgbClr val="579FDB"/>
              </a:buClr>
              <a:defRPr sz="1800"/>
            </a:lvl3pPr>
            <a:lvl4pPr>
              <a:spcBef>
                <a:spcPts val="1000"/>
              </a:spcBef>
              <a:defRPr sz="1800"/>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80057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8A8E97-6D4C-5A42-9593-BB2CD0D63F0E}"/>
              </a:ext>
              <a:ext uri="{C183D7F6-B498-43B3-948B-1728B52AA6E4}">
                <adec:decorative xmlns:adec="http://schemas.microsoft.com/office/drawing/2017/decorative" val="1"/>
              </a:ext>
            </a:extLst>
          </p:cNvPr>
          <p:cNvPicPr>
            <a:picLocks noChangeAspect="1"/>
          </p:cNvPicPr>
          <p:nvPr/>
        </p:nvPicPr>
        <p:blipFill rotWithShape="1">
          <a:blip r:embed="rId2"/>
          <a:srcRect l="35902" t="32106" b="1"/>
          <a:stretch/>
        </p:blipFill>
        <p:spPr>
          <a:xfrm>
            <a:off x="0" y="0"/>
            <a:ext cx="1289958" cy="1688188"/>
          </a:xfrm>
          <a:prstGeom prst="rect">
            <a:avLst/>
          </a:prstGeom>
        </p:spPr>
      </p:pic>
    </p:spTree>
    <p:extLst>
      <p:ext uri="{BB962C8B-B14F-4D97-AF65-F5344CB8AC3E}">
        <p14:creationId xmlns:p14="http://schemas.microsoft.com/office/powerpoint/2010/main" val="1232482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Ic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5EDB0E-9E14-FFAA-3024-AB7C427E0395}"/>
              </a:ext>
              <a:ext uri="{C183D7F6-B498-43B3-948B-1728B52AA6E4}">
                <adec:decorative xmlns:adec="http://schemas.microsoft.com/office/drawing/2017/decorative" val="1"/>
              </a:ext>
            </a:extLst>
          </p:cNvPr>
          <p:cNvPicPr>
            <a:picLocks noChangeAspect="1"/>
          </p:cNvPicPr>
          <p:nvPr/>
        </p:nvPicPr>
        <p:blipFill rotWithShape="1">
          <a:blip r:embed="rId2"/>
          <a:srcRect l="-9346" t="51643" r="-10228" b="25807"/>
          <a:stretch/>
        </p:blipFill>
        <p:spPr>
          <a:xfrm>
            <a:off x="1562098" y="4512734"/>
            <a:ext cx="6235700" cy="2345267"/>
          </a:xfrm>
          <a:prstGeom prst="rect">
            <a:avLst/>
          </a:prstGeom>
        </p:spPr>
      </p:pic>
      <p:pic>
        <p:nvPicPr>
          <p:cNvPr id="15" name="Picture 14">
            <a:extLst>
              <a:ext uri="{FF2B5EF4-FFF2-40B4-BE49-F238E27FC236}">
                <a16:creationId xmlns:a16="http://schemas.microsoft.com/office/drawing/2014/main" id="{0200BEA3-81B8-8875-2461-E558292A86D0}"/>
              </a:ext>
              <a:ext uri="{C183D7F6-B498-43B3-948B-1728B52AA6E4}">
                <adec:decorative xmlns:adec="http://schemas.microsoft.com/office/drawing/2017/decorative" val="1"/>
              </a:ext>
            </a:extLst>
          </p:cNvPr>
          <p:cNvPicPr>
            <a:picLocks noChangeAspect="1"/>
          </p:cNvPicPr>
          <p:nvPr/>
        </p:nvPicPr>
        <p:blipFill rotWithShape="1">
          <a:blip r:embed="rId2"/>
          <a:srcRect l="-5693" t="36664" r="-13881" b="18236"/>
          <a:stretch/>
        </p:blipFill>
        <p:spPr>
          <a:xfrm>
            <a:off x="1663699" y="-1"/>
            <a:ext cx="6235700" cy="4690533"/>
          </a:xfrm>
          <a:prstGeom prst="rect">
            <a:avLst/>
          </a:prstGeom>
        </p:spPr>
      </p:pic>
      <p:sp>
        <p:nvSpPr>
          <p:cNvPr id="6" name="Rectangle 5">
            <a:extLst>
              <a:ext uri="{FF2B5EF4-FFF2-40B4-BE49-F238E27FC236}">
                <a16:creationId xmlns:a16="http://schemas.microsoft.com/office/drawing/2014/main" id="{EC9989D5-8784-33E6-1EC3-58549198CD86}"/>
              </a:ext>
            </a:extLst>
          </p:cNvPr>
          <p:cNvSpPr/>
          <p:nvPr/>
        </p:nvSpPr>
        <p:spPr>
          <a:xfrm>
            <a:off x="1020610" y="1456267"/>
            <a:ext cx="7520552" cy="4334934"/>
          </a:xfrm>
          <a:prstGeom prst="rect">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317508" y="1685450"/>
            <a:ext cx="6911522" cy="1043027"/>
          </a:xfrm>
        </p:spPr>
        <p:txBody>
          <a:bodyPr>
            <a:normAutofit/>
          </a:bodyPr>
          <a:lstStyle>
            <a:lvl1pPr>
              <a:defRPr sz="2100"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1318112" y="2980189"/>
            <a:ext cx="6933269" cy="2489277"/>
          </a:xfrm>
        </p:spPr>
        <p:txBody>
          <a:bodyPr/>
          <a:lstStyle>
            <a:lvl1pPr marL="221456" indent="-213122">
              <a:buClr>
                <a:srgbClr val="4E9DB5"/>
              </a:buClr>
              <a:buFontTx/>
              <a:buBlip>
                <a:blip r:embed="rId3"/>
              </a:buBlip>
              <a:tabLst/>
              <a:defRPr sz="1650" b="1">
                <a:solidFill>
                  <a:schemeClr val="tx1"/>
                </a:solidFill>
                <a:latin typeface="Arial" panose="020B0604020202020204" pitchFamily="34" charset="0"/>
                <a:cs typeface="Arial" panose="020B0604020202020204" pitchFamily="34" charset="0"/>
              </a:defRPr>
            </a:lvl1pPr>
            <a:lvl2pPr marL="390525" indent="-169069">
              <a:buClr>
                <a:schemeClr val="accent2"/>
              </a:buClr>
              <a:buFontTx/>
              <a:buBlip>
                <a:blip r:embed="rId4"/>
              </a:buBlip>
              <a:tabLst/>
              <a:defRPr sz="1500">
                <a:solidFill>
                  <a:schemeClr val="tx1"/>
                </a:solidFill>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cxnSp>
        <p:nvCxnSpPr>
          <p:cNvPr id="5" name="Straight Connector 4">
            <a:extLst>
              <a:ext uri="{FF2B5EF4-FFF2-40B4-BE49-F238E27FC236}">
                <a16:creationId xmlns:a16="http://schemas.microsoft.com/office/drawing/2014/main" id="{7BADAD36-C408-3BB6-BFA7-8B33BCD4DF1E}"/>
              </a:ext>
            </a:extLst>
          </p:cNvPr>
          <p:cNvCxnSpPr>
            <a:cxnSpLocks/>
          </p:cNvCxnSpPr>
          <p:nvPr/>
        </p:nvCxnSpPr>
        <p:spPr>
          <a:xfrm>
            <a:off x="1362969" y="2744422"/>
            <a:ext cx="6874428" cy="0"/>
          </a:xfrm>
          <a:prstGeom prst="line">
            <a:avLst/>
          </a:prstGeom>
          <a:ln w="25400">
            <a:solidFill>
              <a:srgbClr val="296B7F"/>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F5AAE4C0-0D1E-FBC2-C0EB-95D41769F6D8}"/>
              </a:ext>
              <a:ext uri="{C183D7F6-B498-43B3-948B-1728B52AA6E4}">
                <adec:decorative xmlns:adec="http://schemas.microsoft.com/office/drawing/2017/decorative" val="1"/>
              </a:ext>
            </a:extLst>
          </p:cNvPr>
          <p:cNvSpPr/>
          <p:nvPr/>
        </p:nvSpPr>
        <p:spPr>
          <a:xfrm>
            <a:off x="309281" y="417848"/>
            <a:ext cx="1107160" cy="1476213"/>
          </a:xfrm>
          <a:prstGeom prst="ellipse">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199966"/>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mage Left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3886200" y="1825625"/>
            <a:ext cx="5019806" cy="4351338"/>
          </a:xfrm>
        </p:spPr>
        <p:txBody>
          <a:bodyPr/>
          <a:lstStyle>
            <a:lvl1pPr marL="221456" indent="-213122">
              <a:buClr>
                <a:srgbClr val="4E9DB5"/>
              </a:buClr>
              <a:tabLst/>
              <a:defRPr sz="1650" b="1">
                <a:latin typeface="Arial" panose="020B0604020202020204" pitchFamily="34" charset="0"/>
                <a:cs typeface="Arial" panose="020B0604020202020204" pitchFamily="34" charset="0"/>
              </a:defRPr>
            </a:lvl1pPr>
            <a:lvl2pPr marL="390525" indent="-169069">
              <a:buClr>
                <a:srgbClr val="4E9DB5"/>
              </a:buClr>
              <a:tabLst/>
              <a:defRPr sz="1500">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
        <p:nvSpPr>
          <p:cNvPr id="5" name="Picture Placeholder 4">
            <a:extLst>
              <a:ext uri="{FF2B5EF4-FFF2-40B4-BE49-F238E27FC236}">
                <a16:creationId xmlns:a16="http://schemas.microsoft.com/office/drawing/2014/main" id="{7009B83D-38FB-8421-FBC3-B3A5A3CF9C45}"/>
              </a:ext>
            </a:extLst>
          </p:cNvPr>
          <p:cNvSpPr>
            <a:spLocks noGrp="1"/>
          </p:cNvSpPr>
          <p:nvPr>
            <p:ph type="pic" sz="quarter" idx="10"/>
          </p:nvPr>
        </p:nvSpPr>
        <p:spPr>
          <a:xfrm>
            <a:off x="235744" y="1825626"/>
            <a:ext cx="3467100" cy="4351338"/>
          </a:xfrm>
        </p:spPr>
        <p:txBody>
          <a:bodyPr/>
          <a:lstStyle>
            <a:lvl1pPr marL="0" indent="0">
              <a:buNone/>
              <a:defRPr b="0" i="0">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1705373404"/>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mage Right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237994" y="1825625"/>
            <a:ext cx="5019806" cy="4351338"/>
          </a:xfrm>
        </p:spPr>
        <p:txBody>
          <a:bodyPr/>
          <a:lstStyle>
            <a:lvl1pPr marL="221456" indent="-213122">
              <a:buClr>
                <a:srgbClr val="4E9DB5"/>
              </a:buClr>
              <a:tabLst/>
              <a:defRPr sz="1650" b="1">
                <a:latin typeface="Arial" panose="020B0604020202020204" pitchFamily="34" charset="0"/>
                <a:cs typeface="Arial" panose="020B0604020202020204" pitchFamily="34" charset="0"/>
              </a:defRPr>
            </a:lvl1pPr>
            <a:lvl2pPr marL="390525" indent="-169069">
              <a:buClr>
                <a:srgbClr val="4E9DB5"/>
              </a:buClr>
              <a:tabLst/>
              <a:defRPr sz="1500">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
        <p:nvSpPr>
          <p:cNvPr id="5" name="Picture Placeholder 4">
            <a:extLst>
              <a:ext uri="{FF2B5EF4-FFF2-40B4-BE49-F238E27FC236}">
                <a16:creationId xmlns:a16="http://schemas.microsoft.com/office/drawing/2014/main" id="{7009B83D-38FB-8421-FBC3-B3A5A3CF9C45}"/>
              </a:ext>
            </a:extLst>
          </p:cNvPr>
          <p:cNvSpPr>
            <a:spLocks noGrp="1"/>
          </p:cNvSpPr>
          <p:nvPr>
            <p:ph type="pic" sz="quarter" idx="10"/>
          </p:nvPr>
        </p:nvSpPr>
        <p:spPr>
          <a:xfrm>
            <a:off x="5438906" y="1825625"/>
            <a:ext cx="3467100" cy="4351338"/>
          </a:xfrm>
        </p:spPr>
        <p:txBody>
          <a:bodyPr/>
          <a:lstStyle>
            <a:lvl1pPr marL="0" indent="0">
              <a:buNone/>
              <a:defRPr b="0" i="0">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2796871884"/>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AD5C732F-AC3D-9B84-A624-D2F3A35C20AF}"/>
              </a:ext>
            </a:extLst>
          </p:cNvPr>
          <p:cNvSpPr>
            <a:spLocks noGrp="1"/>
          </p:cNvSpPr>
          <p:nvPr>
            <p:ph idx="13"/>
          </p:nvPr>
        </p:nvSpPr>
        <p:spPr>
          <a:xfrm>
            <a:off x="622738" y="1825625"/>
            <a:ext cx="3898024" cy="4606706"/>
          </a:xfrm>
        </p:spPr>
        <p:txBody>
          <a:bodyPr/>
          <a:lstStyle>
            <a:lvl1pPr marL="221456" indent="-213122">
              <a:buClr>
                <a:srgbClr val="4E9DB5"/>
              </a:buClr>
              <a:tabLst/>
              <a:defRPr sz="1650" b="1">
                <a:latin typeface="Arial" panose="020B0604020202020204" pitchFamily="34" charset="0"/>
                <a:cs typeface="Arial" panose="020B0604020202020204" pitchFamily="34" charset="0"/>
              </a:defRPr>
            </a:lvl1pPr>
            <a:lvl2pPr marL="390525" indent="-169069">
              <a:buClr>
                <a:srgbClr val="4E9DB5"/>
              </a:buClr>
              <a:tabLst/>
              <a:defRPr sz="1500">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sp>
        <p:nvSpPr>
          <p:cNvPr id="12" name="Content Placeholder 2">
            <a:extLst>
              <a:ext uri="{FF2B5EF4-FFF2-40B4-BE49-F238E27FC236}">
                <a16:creationId xmlns:a16="http://schemas.microsoft.com/office/drawing/2014/main" id="{DCEE47AB-F03A-837E-EEBF-421160A4507D}"/>
              </a:ext>
            </a:extLst>
          </p:cNvPr>
          <p:cNvSpPr>
            <a:spLocks noGrp="1"/>
          </p:cNvSpPr>
          <p:nvPr>
            <p:ph idx="14"/>
          </p:nvPr>
        </p:nvSpPr>
        <p:spPr>
          <a:xfrm>
            <a:off x="4631121" y="1825625"/>
            <a:ext cx="3898024" cy="4606706"/>
          </a:xfrm>
        </p:spPr>
        <p:txBody>
          <a:bodyPr/>
          <a:lstStyle>
            <a:lvl1pPr marL="221456" indent="-213122">
              <a:buClr>
                <a:srgbClr val="4E9DB5"/>
              </a:buClr>
              <a:tabLst/>
              <a:defRPr sz="1650" b="1">
                <a:latin typeface="Arial" panose="020B0604020202020204" pitchFamily="34" charset="0"/>
                <a:cs typeface="Arial" panose="020B0604020202020204" pitchFamily="34" charset="0"/>
              </a:defRPr>
            </a:lvl1pPr>
            <a:lvl2pPr marL="390525" indent="-169069">
              <a:buClr>
                <a:srgbClr val="4E9DB5"/>
              </a:buClr>
              <a:tabLst>
                <a:tab pos="1156097" algn="l"/>
              </a:tabLst>
              <a:defRPr sz="1500">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sp>
        <p:nvSpPr>
          <p:cNvPr id="8" name="Rectangle 7">
            <a:extLst>
              <a:ext uri="{FF2B5EF4-FFF2-40B4-BE49-F238E27FC236}">
                <a16:creationId xmlns:a16="http://schemas.microsoft.com/office/drawing/2014/main" id="{A9D7002C-103F-3701-0CE0-EDFB93DEED47}"/>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933D4DC-8C4B-F6C4-0BE0-8A44ACA9631D}"/>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
        <p:nvSpPr>
          <p:cNvPr id="10" name="Title 1">
            <a:extLst>
              <a:ext uri="{FF2B5EF4-FFF2-40B4-BE49-F238E27FC236}">
                <a16:creationId xmlns:a16="http://schemas.microsoft.com/office/drawing/2014/main" id="{2BC851CB-0DF3-57E0-83FA-B0F51987F247}"/>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591668070"/>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Four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
        <p:nvSpPr>
          <p:cNvPr id="5" name="TextBox 4">
            <a:extLst>
              <a:ext uri="{FF2B5EF4-FFF2-40B4-BE49-F238E27FC236}">
                <a16:creationId xmlns:a16="http://schemas.microsoft.com/office/drawing/2014/main" id="{D009CE6F-FAC5-B362-9E15-61BAAB5FCEBC}"/>
              </a:ext>
            </a:extLst>
          </p:cNvPr>
          <p:cNvSpPr txBox="1"/>
          <p:nvPr/>
        </p:nvSpPr>
        <p:spPr>
          <a:xfrm>
            <a:off x="514350" y="2656113"/>
            <a:ext cx="1948543" cy="553998"/>
          </a:xfrm>
          <a:prstGeom prst="rect">
            <a:avLst/>
          </a:prstGeom>
          <a:noFill/>
          <a:ln w="19050">
            <a:solidFill>
              <a:schemeClr val="bg1">
                <a:lumMod val="85000"/>
              </a:schemeClr>
            </a:solidFill>
          </a:ln>
        </p:spPr>
        <p:txBody>
          <a:bodyPr wrap="square" tIns="68580" bIns="68580" rtlCol="0">
            <a:spAutoFit/>
          </a:bodyPr>
          <a:lstStyle/>
          <a:p>
            <a:pPr algn="ctr"/>
            <a:r>
              <a:rPr lang="en-US">
                <a:solidFill>
                  <a:srgbClr val="4E9DB5"/>
                </a:solidFill>
                <a:latin typeface="Arial" panose="020B0604020202020204" pitchFamily="34" charset="0"/>
                <a:cs typeface="Arial" panose="020B0604020202020204" pitchFamily="34" charset="0"/>
              </a:rPr>
              <a:t>Title</a:t>
            </a:r>
          </a:p>
          <a:p>
            <a:pPr lvl="0"/>
            <a:r>
              <a:rPr lang="en-US" sz="900">
                <a:solidFill>
                  <a:prstClr val="black"/>
                </a:solidFill>
                <a:latin typeface="Arial" panose="020B0604020202020204" pitchFamily="34" charset="0"/>
                <a:cs typeface="Arial" panose="020B0604020202020204" pitchFamily="34" charset="0"/>
              </a:rPr>
              <a:t>Body text here….</a:t>
            </a:r>
          </a:p>
        </p:txBody>
      </p:sp>
      <p:sp>
        <p:nvSpPr>
          <p:cNvPr id="6" name="TextBox 5">
            <a:extLst>
              <a:ext uri="{FF2B5EF4-FFF2-40B4-BE49-F238E27FC236}">
                <a16:creationId xmlns:a16="http://schemas.microsoft.com/office/drawing/2014/main" id="{A53421F2-3F80-2260-8E0C-CD8A7D142447}"/>
              </a:ext>
            </a:extLst>
          </p:cNvPr>
          <p:cNvSpPr txBox="1"/>
          <p:nvPr/>
        </p:nvSpPr>
        <p:spPr>
          <a:xfrm>
            <a:off x="2569936" y="2656113"/>
            <a:ext cx="1948543" cy="553998"/>
          </a:xfrm>
          <a:prstGeom prst="rect">
            <a:avLst/>
          </a:prstGeom>
          <a:noFill/>
          <a:ln w="19050">
            <a:solidFill>
              <a:schemeClr val="bg1">
                <a:lumMod val="85000"/>
              </a:schemeClr>
            </a:solidFill>
          </a:ln>
        </p:spPr>
        <p:txBody>
          <a:bodyPr wrap="square" tIns="68580" bIns="68580" rtlCol="0">
            <a:spAutoFit/>
          </a:bodyPr>
          <a:lstStyle/>
          <a:p>
            <a:pPr algn="ctr"/>
            <a:r>
              <a:rPr lang="en-US">
                <a:solidFill>
                  <a:srgbClr val="4E9DB5"/>
                </a:solidFill>
                <a:latin typeface="Arial" panose="020B0604020202020204" pitchFamily="34" charset="0"/>
                <a:cs typeface="Arial" panose="020B0604020202020204" pitchFamily="34" charset="0"/>
              </a:rPr>
              <a:t>Title</a:t>
            </a:r>
          </a:p>
          <a:p>
            <a:pPr lvl="0"/>
            <a:r>
              <a:rPr lang="en-US" sz="900">
                <a:solidFill>
                  <a:prstClr val="black"/>
                </a:solidFill>
                <a:latin typeface="Arial" panose="020B0604020202020204" pitchFamily="34" charset="0"/>
                <a:cs typeface="Arial" panose="020B0604020202020204" pitchFamily="34" charset="0"/>
              </a:rPr>
              <a:t>Body text here….</a:t>
            </a:r>
          </a:p>
        </p:txBody>
      </p:sp>
      <p:sp>
        <p:nvSpPr>
          <p:cNvPr id="8" name="TextBox 7">
            <a:extLst>
              <a:ext uri="{FF2B5EF4-FFF2-40B4-BE49-F238E27FC236}">
                <a16:creationId xmlns:a16="http://schemas.microsoft.com/office/drawing/2014/main" id="{FA5B87F7-91B3-4EE3-6119-AB7FA196979F}"/>
              </a:ext>
            </a:extLst>
          </p:cNvPr>
          <p:cNvSpPr txBox="1"/>
          <p:nvPr/>
        </p:nvSpPr>
        <p:spPr>
          <a:xfrm>
            <a:off x="4625522" y="2656113"/>
            <a:ext cx="1948543" cy="553998"/>
          </a:xfrm>
          <a:prstGeom prst="rect">
            <a:avLst/>
          </a:prstGeom>
          <a:noFill/>
          <a:ln w="19050">
            <a:solidFill>
              <a:schemeClr val="bg1">
                <a:lumMod val="85000"/>
              </a:schemeClr>
            </a:solidFill>
          </a:ln>
        </p:spPr>
        <p:txBody>
          <a:bodyPr wrap="square" tIns="68580" bIns="68580" rtlCol="0">
            <a:spAutoFit/>
          </a:bodyPr>
          <a:lstStyle/>
          <a:p>
            <a:pPr algn="ctr"/>
            <a:r>
              <a:rPr lang="en-US">
                <a:solidFill>
                  <a:srgbClr val="4E9DB5"/>
                </a:solidFill>
                <a:latin typeface="Arial" panose="020B0604020202020204" pitchFamily="34" charset="0"/>
                <a:cs typeface="Arial" panose="020B0604020202020204" pitchFamily="34" charset="0"/>
              </a:rPr>
              <a:t>Title</a:t>
            </a:r>
          </a:p>
          <a:p>
            <a:pPr lvl="0"/>
            <a:r>
              <a:rPr lang="en-US" sz="900">
                <a:solidFill>
                  <a:prstClr val="black"/>
                </a:solidFill>
                <a:latin typeface="Arial" panose="020B0604020202020204" pitchFamily="34" charset="0"/>
                <a:cs typeface="Arial" panose="020B0604020202020204" pitchFamily="34" charset="0"/>
              </a:rPr>
              <a:t>Body text here….</a:t>
            </a:r>
          </a:p>
        </p:txBody>
      </p:sp>
      <p:sp>
        <p:nvSpPr>
          <p:cNvPr id="9" name="TextBox 8">
            <a:extLst>
              <a:ext uri="{FF2B5EF4-FFF2-40B4-BE49-F238E27FC236}">
                <a16:creationId xmlns:a16="http://schemas.microsoft.com/office/drawing/2014/main" id="{542A481F-60AB-EECC-59EA-75260AF99270}"/>
              </a:ext>
            </a:extLst>
          </p:cNvPr>
          <p:cNvSpPr txBox="1"/>
          <p:nvPr/>
        </p:nvSpPr>
        <p:spPr>
          <a:xfrm>
            <a:off x="6681108" y="2656113"/>
            <a:ext cx="1948543" cy="553998"/>
          </a:xfrm>
          <a:prstGeom prst="rect">
            <a:avLst/>
          </a:prstGeom>
          <a:noFill/>
          <a:ln w="19050">
            <a:solidFill>
              <a:schemeClr val="bg1">
                <a:lumMod val="85000"/>
              </a:schemeClr>
            </a:solidFill>
          </a:ln>
        </p:spPr>
        <p:txBody>
          <a:bodyPr wrap="square" tIns="68580" bIns="68580" rtlCol="0">
            <a:spAutoFit/>
          </a:bodyPr>
          <a:lstStyle/>
          <a:p>
            <a:pPr algn="ctr"/>
            <a:r>
              <a:rPr lang="en-US">
                <a:solidFill>
                  <a:srgbClr val="4E9DB5"/>
                </a:solidFill>
                <a:latin typeface="Arial" panose="020B0604020202020204" pitchFamily="34" charset="0"/>
                <a:cs typeface="Arial" panose="020B0604020202020204" pitchFamily="34" charset="0"/>
              </a:rPr>
              <a:t>Title</a:t>
            </a:r>
          </a:p>
          <a:p>
            <a:pPr lvl="0"/>
            <a:r>
              <a:rPr lang="en-US" sz="900">
                <a:solidFill>
                  <a:prstClr val="black"/>
                </a:solidFill>
                <a:latin typeface="Arial" panose="020B0604020202020204" pitchFamily="34" charset="0"/>
                <a:cs typeface="Arial" panose="020B0604020202020204" pitchFamily="34" charset="0"/>
              </a:rPr>
              <a:t>Body text here….</a:t>
            </a:r>
          </a:p>
        </p:txBody>
      </p:sp>
    </p:spTree>
    <p:extLst>
      <p:ext uri="{BB962C8B-B14F-4D97-AF65-F5344CB8AC3E}">
        <p14:creationId xmlns:p14="http://schemas.microsoft.com/office/powerpoint/2010/main" val="1492278029"/>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531730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008896" y="5616057"/>
            <a:ext cx="7787235" cy="971944"/>
          </a:xfrm>
        </p:spPr>
        <p:txBody>
          <a:bodyPr>
            <a:noAutofit/>
          </a:bodyPr>
          <a:lstStyle>
            <a:lvl1pPr>
              <a:defRPr sz="135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2" name="Picture 11">
            <a:extLst>
              <a:ext uri="{FF2B5EF4-FFF2-40B4-BE49-F238E27FC236}">
                <a16:creationId xmlns:a16="http://schemas.microsoft.com/office/drawing/2014/main" id="{D02FA1DD-8C87-0243-8992-28A43AA81427}"/>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208721" y="5314950"/>
            <a:ext cx="3117754" cy="1543050"/>
          </a:xfrm>
          <a:prstGeom prst="rect">
            <a:avLst/>
          </a:prstGeom>
        </p:spPr>
      </p:pic>
      <p:sp>
        <p:nvSpPr>
          <p:cNvPr id="9" name="Picture Placeholder 8">
            <a:extLst>
              <a:ext uri="{FF2B5EF4-FFF2-40B4-BE49-F238E27FC236}">
                <a16:creationId xmlns:a16="http://schemas.microsoft.com/office/drawing/2014/main" id="{354A4831-3271-4E19-AA5E-32D30A37FEA5}"/>
              </a:ext>
            </a:extLst>
          </p:cNvPr>
          <p:cNvSpPr>
            <a:spLocks noGrp="1"/>
          </p:cNvSpPr>
          <p:nvPr>
            <p:ph type="pic" sz="quarter" idx="10"/>
          </p:nvPr>
        </p:nvSpPr>
        <p:spPr>
          <a:xfrm>
            <a:off x="0" y="0"/>
            <a:ext cx="9144000" cy="5314950"/>
          </a:xfrm>
        </p:spPr>
        <p:txBody>
          <a:bodyPr/>
          <a:lstStyle>
            <a:lvl1pPr marL="0" indent="0">
              <a:buNone/>
              <a:defRPr>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2927305857"/>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7B0F18-A6D2-E642-9793-699ADB43F1E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03387A4-6DA5-A94E-AEFF-87798E1DE314}"/>
              </a:ext>
              <a:ext uri="{C183D7F6-B498-43B3-948B-1728B52AA6E4}">
                <adec:decorative xmlns:adec="http://schemas.microsoft.com/office/drawing/2017/decorative" val="1"/>
              </a:ext>
            </a:extLst>
          </p:cNvPr>
          <p:cNvPicPr>
            <a:picLocks noChangeAspect="1"/>
          </p:cNvPicPr>
          <p:nvPr/>
        </p:nvPicPr>
        <p:blipFill rotWithShape="1">
          <a:blip r:embed="rId2">
            <a:alphaModFix amt="37000"/>
          </a:blip>
          <a:srcRect b="5315"/>
          <a:stretch/>
        </p:blipFill>
        <p:spPr>
          <a:xfrm>
            <a:off x="367748" y="331306"/>
            <a:ext cx="4959626" cy="6526695"/>
          </a:xfrm>
          <a:prstGeom prst="rect">
            <a:avLst/>
          </a:prstGeom>
        </p:spPr>
      </p:pic>
      <p:pic>
        <p:nvPicPr>
          <p:cNvPr id="9" name="Picture 8">
            <a:extLst>
              <a:ext uri="{FF2B5EF4-FFF2-40B4-BE49-F238E27FC236}">
                <a16:creationId xmlns:a16="http://schemas.microsoft.com/office/drawing/2014/main" id="{0318B45A-3A2B-8D46-BB74-FDA7226BB3F5}"/>
              </a:ext>
              <a:ext uri="{C183D7F6-B498-43B3-948B-1728B52AA6E4}">
                <adec:decorative xmlns:adec="http://schemas.microsoft.com/office/drawing/2017/decorative" val="1"/>
              </a:ext>
            </a:extLst>
          </p:cNvPr>
          <p:cNvPicPr>
            <a:picLocks noChangeAspect="1"/>
          </p:cNvPicPr>
          <p:nvPr/>
        </p:nvPicPr>
        <p:blipFill rotWithShape="1">
          <a:blip r:embed="rId3"/>
          <a:srcRect t="-1" b="15672"/>
          <a:stretch/>
        </p:blipFill>
        <p:spPr>
          <a:xfrm>
            <a:off x="0" y="3219614"/>
            <a:ext cx="9144000" cy="1180108"/>
          </a:xfrm>
          <a:prstGeom prst="rect">
            <a:avLst/>
          </a:prstGeom>
        </p:spPr>
      </p:pic>
      <p:sp>
        <p:nvSpPr>
          <p:cNvPr id="3" name="Text Placeholder 2">
            <a:extLst>
              <a:ext uri="{FF2B5EF4-FFF2-40B4-BE49-F238E27FC236}">
                <a16:creationId xmlns:a16="http://schemas.microsoft.com/office/drawing/2014/main" id="{74B09B76-0AC2-8545-B342-B585651C783B}"/>
              </a:ext>
            </a:extLst>
          </p:cNvPr>
          <p:cNvSpPr>
            <a:spLocks noGrp="1"/>
          </p:cNvSpPr>
          <p:nvPr>
            <p:ph type="body" idx="1"/>
          </p:nvPr>
        </p:nvSpPr>
        <p:spPr>
          <a:xfrm>
            <a:off x="1928192" y="4589464"/>
            <a:ext cx="7019718" cy="1500187"/>
          </a:xfrm>
        </p:spPr>
        <p:txBody>
          <a:bodyPr lIns="0" rIns="0">
            <a:normAutofit/>
          </a:bodyPr>
          <a:lstStyle>
            <a:lvl1pPr marL="0" indent="0">
              <a:buNone/>
              <a:defRPr sz="1500" b="1">
                <a:solidFill>
                  <a:schemeClr val="bg1">
                    <a:lumMod val="9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2" name="Rectangle 11">
            <a:extLst>
              <a:ext uri="{FF2B5EF4-FFF2-40B4-BE49-F238E27FC236}">
                <a16:creationId xmlns:a16="http://schemas.microsoft.com/office/drawing/2014/main" id="{A1B2466F-F8A0-CD45-832F-8479B3464C58}"/>
              </a:ext>
            </a:extLst>
          </p:cNvPr>
          <p:cNvSpPr/>
          <p:nvPr/>
        </p:nvSpPr>
        <p:spPr>
          <a:xfrm>
            <a:off x="1431235" y="2981740"/>
            <a:ext cx="7911548" cy="127220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B9E7BA-586C-584B-B211-BD6F846339ED}"/>
              </a:ext>
            </a:extLst>
          </p:cNvPr>
          <p:cNvSpPr/>
          <p:nvPr/>
        </p:nvSpPr>
        <p:spPr>
          <a:xfrm>
            <a:off x="1620078" y="2213113"/>
            <a:ext cx="7523922" cy="1802294"/>
          </a:xfrm>
          <a:prstGeom prst="rect">
            <a:avLst/>
          </a:prstGeom>
          <a:solidFill>
            <a:srgbClr val="296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1F32D-CD3C-9246-9A76-BCB2775AC823}"/>
              </a:ext>
            </a:extLst>
          </p:cNvPr>
          <p:cNvSpPr>
            <a:spLocks noGrp="1"/>
          </p:cNvSpPr>
          <p:nvPr>
            <p:ph type="title"/>
          </p:nvPr>
        </p:nvSpPr>
        <p:spPr>
          <a:xfrm>
            <a:off x="1951981" y="2491409"/>
            <a:ext cx="7013115" cy="1245705"/>
          </a:xfrm>
        </p:spPr>
        <p:txBody>
          <a:bodyPr lIns="0" rIns="0" anchor="b">
            <a:normAutofit/>
          </a:bodyPr>
          <a:lstStyle>
            <a:lvl1pPr>
              <a:defRPr sz="2400">
                <a:solidFill>
                  <a:schemeClr val="bg1">
                    <a:lumMod val="95000"/>
                  </a:schemeClr>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87027136"/>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7B0F18-A6D2-E642-9793-699ADB43F1E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03387A4-6DA5-A94E-AEFF-87798E1DE314}"/>
              </a:ext>
              <a:ext uri="{C183D7F6-B498-43B3-948B-1728B52AA6E4}">
                <adec:decorative xmlns:adec="http://schemas.microsoft.com/office/drawing/2017/decorative" val="1"/>
              </a:ext>
            </a:extLst>
          </p:cNvPr>
          <p:cNvPicPr>
            <a:picLocks noChangeAspect="1"/>
          </p:cNvPicPr>
          <p:nvPr/>
        </p:nvPicPr>
        <p:blipFill rotWithShape="1">
          <a:blip r:embed="rId2">
            <a:alphaModFix amt="37000"/>
          </a:blip>
          <a:srcRect t="-1" r="13796" b="35904"/>
          <a:stretch/>
        </p:blipFill>
        <p:spPr>
          <a:xfrm rot="807970">
            <a:off x="4697289" y="3157516"/>
            <a:ext cx="4275362" cy="4418218"/>
          </a:xfrm>
          <a:prstGeom prst="rect">
            <a:avLst/>
          </a:prstGeom>
        </p:spPr>
      </p:pic>
      <p:pic>
        <p:nvPicPr>
          <p:cNvPr id="9" name="Picture 8">
            <a:extLst>
              <a:ext uri="{FF2B5EF4-FFF2-40B4-BE49-F238E27FC236}">
                <a16:creationId xmlns:a16="http://schemas.microsoft.com/office/drawing/2014/main" id="{0318B45A-3A2B-8D46-BB74-FDA7226BB3F5}"/>
              </a:ext>
              <a:ext uri="{C183D7F6-B498-43B3-948B-1728B52AA6E4}">
                <adec:decorative xmlns:adec="http://schemas.microsoft.com/office/drawing/2017/decorative" val="1"/>
              </a:ext>
            </a:extLst>
          </p:cNvPr>
          <p:cNvPicPr>
            <a:picLocks noChangeAspect="1"/>
          </p:cNvPicPr>
          <p:nvPr/>
        </p:nvPicPr>
        <p:blipFill rotWithShape="1">
          <a:blip r:embed="rId3"/>
          <a:srcRect t="-1" b="15672"/>
          <a:stretch/>
        </p:blipFill>
        <p:spPr>
          <a:xfrm>
            <a:off x="0" y="1786740"/>
            <a:ext cx="9144000" cy="1180108"/>
          </a:xfrm>
          <a:prstGeom prst="rect">
            <a:avLst/>
          </a:prstGeom>
        </p:spPr>
      </p:pic>
      <p:sp>
        <p:nvSpPr>
          <p:cNvPr id="3" name="Text Placeholder 2">
            <a:extLst>
              <a:ext uri="{FF2B5EF4-FFF2-40B4-BE49-F238E27FC236}">
                <a16:creationId xmlns:a16="http://schemas.microsoft.com/office/drawing/2014/main" id="{74B09B76-0AC2-8545-B342-B585651C783B}"/>
              </a:ext>
            </a:extLst>
          </p:cNvPr>
          <p:cNvSpPr>
            <a:spLocks noGrp="1"/>
          </p:cNvSpPr>
          <p:nvPr>
            <p:ph type="body" idx="1"/>
          </p:nvPr>
        </p:nvSpPr>
        <p:spPr>
          <a:xfrm>
            <a:off x="641550" y="3156590"/>
            <a:ext cx="4894547" cy="1500187"/>
          </a:xfrm>
        </p:spPr>
        <p:txBody>
          <a:bodyPr lIns="0" rIns="0">
            <a:normAutofit/>
          </a:bodyPr>
          <a:lstStyle>
            <a:lvl1pPr marL="0" indent="0">
              <a:buNone/>
              <a:defRPr sz="1500" b="1">
                <a:solidFill>
                  <a:schemeClr val="bg1">
                    <a:lumMod val="9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2" name="Rectangle 11">
            <a:extLst>
              <a:ext uri="{FF2B5EF4-FFF2-40B4-BE49-F238E27FC236}">
                <a16:creationId xmlns:a16="http://schemas.microsoft.com/office/drawing/2014/main" id="{A1B2466F-F8A0-CD45-832F-8479B3464C58}"/>
              </a:ext>
            </a:extLst>
          </p:cNvPr>
          <p:cNvSpPr/>
          <p:nvPr/>
        </p:nvSpPr>
        <p:spPr>
          <a:xfrm>
            <a:off x="278296" y="1548866"/>
            <a:ext cx="9104244" cy="127220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B9E7BA-586C-584B-B211-BD6F846339ED}"/>
              </a:ext>
            </a:extLst>
          </p:cNvPr>
          <p:cNvSpPr/>
          <p:nvPr/>
        </p:nvSpPr>
        <p:spPr>
          <a:xfrm>
            <a:off x="417443" y="780239"/>
            <a:ext cx="8229601" cy="1802294"/>
          </a:xfrm>
          <a:prstGeom prst="rect">
            <a:avLst/>
          </a:prstGeom>
          <a:solidFill>
            <a:srgbClr val="296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6B7F"/>
              </a:solidFill>
            </a:endParaRPr>
          </a:p>
        </p:txBody>
      </p:sp>
      <p:sp>
        <p:nvSpPr>
          <p:cNvPr id="2" name="Title 1">
            <a:extLst>
              <a:ext uri="{FF2B5EF4-FFF2-40B4-BE49-F238E27FC236}">
                <a16:creationId xmlns:a16="http://schemas.microsoft.com/office/drawing/2014/main" id="{FB41F32D-CD3C-9246-9A76-BCB2775AC823}"/>
              </a:ext>
            </a:extLst>
          </p:cNvPr>
          <p:cNvSpPr>
            <a:spLocks noGrp="1"/>
          </p:cNvSpPr>
          <p:nvPr>
            <p:ph type="title"/>
          </p:nvPr>
        </p:nvSpPr>
        <p:spPr>
          <a:xfrm>
            <a:off x="665338" y="1058535"/>
            <a:ext cx="7872374" cy="1245705"/>
          </a:xfrm>
        </p:spPr>
        <p:txBody>
          <a:bodyPr lIns="0" rIns="0" anchor="b">
            <a:normAutofit/>
          </a:bodyPr>
          <a:lstStyle>
            <a:lvl1pPr>
              <a:defRPr sz="1950">
                <a:solidFill>
                  <a:schemeClr val="bg1">
                    <a:lumMod val="95000"/>
                  </a:schemeClr>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63925865"/>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8A2CAB-DA71-083B-5094-4817F06DD8DA}"/>
              </a:ext>
              <a:ext uri="{C183D7F6-B498-43B3-948B-1728B52AA6E4}">
                <adec:decorative xmlns:adec="http://schemas.microsoft.com/office/drawing/2017/decorative" val="1"/>
              </a:ext>
            </a:extLst>
          </p:cNvPr>
          <p:cNvPicPr>
            <a:picLocks noChangeAspect="1"/>
          </p:cNvPicPr>
          <p:nvPr/>
        </p:nvPicPr>
        <p:blipFill rotWithShape="1">
          <a:blip r:embed="rId2"/>
          <a:srcRect l="-9346" t="51643" r="-10228" b="25807"/>
          <a:stretch/>
        </p:blipFill>
        <p:spPr>
          <a:xfrm>
            <a:off x="1712202" y="4512734"/>
            <a:ext cx="6235700" cy="2345267"/>
          </a:xfrm>
          <a:prstGeom prst="rect">
            <a:avLst/>
          </a:prstGeom>
        </p:spPr>
      </p:pic>
      <p:pic>
        <p:nvPicPr>
          <p:cNvPr id="10" name="Picture 9">
            <a:extLst>
              <a:ext uri="{FF2B5EF4-FFF2-40B4-BE49-F238E27FC236}">
                <a16:creationId xmlns:a16="http://schemas.microsoft.com/office/drawing/2014/main" id="{797A33E0-1E71-7DC7-95DC-DF661BAB8700}"/>
              </a:ext>
              <a:ext uri="{C183D7F6-B498-43B3-948B-1728B52AA6E4}">
                <adec:decorative xmlns:adec="http://schemas.microsoft.com/office/drawing/2017/decorative" val="1"/>
              </a:ext>
            </a:extLst>
          </p:cNvPr>
          <p:cNvPicPr>
            <a:picLocks noChangeAspect="1"/>
          </p:cNvPicPr>
          <p:nvPr/>
        </p:nvPicPr>
        <p:blipFill rotWithShape="1">
          <a:blip r:embed="rId2"/>
          <a:srcRect l="-5693" t="36664" r="-13881" b="18236"/>
          <a:stretch/>
        </p:blipFill>
        <p:spPr>
          <a:xfrm>
            <a:off x="1663699" y="-1"/>
            <a:ext cx="6235700" cy="4690533"/>
          </a:xfrm>
          <a:prstGeom prst="rect">
            <a:avLst/>
          </a:prstGeom>
        </p:spPr>
      </p:pic>
      <p:sp>
        <p:nvSpPr>
          <p:cNvPr id="11" name="Rectangle 10">
            <a:extLst>
              <a:ext uri="{FF2B5EF4-FFF2-40B4-BE49-F238E27FC236}">
                <a16:creationId xmlns:a16="http://schemas.microsoft.com/office/drawing/2014/main" id="{1AB9E7BA-586C-584B-B211-BD6F846339ED}"/>
              </a:ext>
            </a:extLst>
          </p:cNvPr>
          <p:cNvSpPr/>
          <p:nvPr/>
        </p:nvSpPr>
        <p:spPr>
          <a:xfrm>
            <a:off x="1173256" y="2294753"/>
            <a:ext cx="7970744" cy="3336026"/>
          </a:xfrm>
          <a:prstGeom prst="rect">
            <a:avLst/>
          </a:prstGeom>
          <a:solidFill>
            <a:schemeClr val="bg1"/>
          </a:solidFill>
          <a:ln w="76200">
            <a:solidFill>
              <a:srgbClr val="296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EE85"/>
              </a:solidFill>
            </a:endParaRPr>
          </a:p>
        </p:txBody>
      </p:sp>
      <p:sp>
        <p:nvSpPr>
          <p:cNvPr id="12" name="Rectangle 11">
            <a:extLst>
              <a:ext uri="{FF2B5EF4-FFF2-40B4-BE49-F238E27FC236}">
                <a16:creationId xmlns:a16="http://schemas.microsoft.com/office/drawing/2014/main" id="{855854DA-022A-E784-5627-F04EE430E706}"/>
              </a:ext>
            </a:extLst>
          </p:cNvPr>
          <p:cNvSpPr/>
          <p:nvPr/>
        </p:nvSpPr>
        <p:spPr>
          <a:xfrm>
            <a:off x="1200151" y="2333920"/>
            <a:ext cx="8003597" cy="3253944"/>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EE85"/>
              </a:solidFill>
            </a:endParaRPr>
          </a:p>
        </p:txBody>
      </p:sp>
      <p:sp>
        <p:nvSpPr>
          <p:cNvPr id="2" name="Title 1">
            <a:extLst>
              <a:ext uri="{FF2B5EF4-FFF2-40B4-BE49-F238E27FC236}">
                <a16:creationId xmlns:a16="http://schemas.microsoft.com/office/drawing/2014/main" id="{FB41F32D-CD3C-9246-9A76-BCB2775AC823}"/>
              </a:ext>
            </a:extLst>
          </p:cNvPr>
          <p:cNvSpPr>
            <a:spLocks noGrp="1"/>
          </p:cNvSpPr>
          <p:nvPr>
            <p:ph type="title"/>
          </p:nvPr>
        </p:nvSpPr>
        <p:spPr>
          <a:xfrm>
            <a:off x="1454439" y="2491409"/>
            <a:ext cx="7326490" cy="1245705"/>
          </a:xfrm>
        </p:spPr>
        <p:txBody>
          <a:bodyPr lIns="0" rIns="0" anchor="b">
            <a:normAutofit/>
          </a:bodyPr>
          <a:lstStyle>
            <a:lvl1pPr>
              <a:defRPr sz="240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B09B76-0AC2-8545-B342-B585651C783B}"/>
              </a:ext>
            </a:extLst>
          </p:cNvPr>
          <p:cNvSpPr>
            <a:spLocks noGrp="1"/>
          </p:cNvSpPr>
          <p:nvPr>
            <p:ph type="body" idx="1"/>
          </p:nvPr>
        </p:nvSpPr>
        <p:spPr>
          <a:xfrm>
            <a:off x="1430650" y="4195017"/>
            <a:ext cx="7333388" cy="1040372"/>
          </a:xfrm>
        </p:spPr>
        <p:txBody>
          <a:bodyPr lIns="0" rIns="0">
            <a:normAutofit/>
          </a:bodyPr>
          <a:lstStyle>
            <a:lvl1pPr marL="0" indent="0">
              <a:buNone/>
              <a:defRPr sz="1500" b="1">
                <a:solidFill>
                  <a:schemeClr val="tx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cxnSp>
        <p:nvCxnSpPr>
          <p:cNvPr id="14" name="Straight Connector 13">
            <a:extLst>
              <a:ext uri="{FF2B5EF4-FFF2-40B4-BE49-F238E27FC236}">
                <a16:creationId xmlns:a16="http://schemas.microsoft.com/office/drawing/2014/main" id="{6A4A4058-F552-4BEC-1FBF-FFE1A192631F}"/>
              </a:ext>
            </a:extLst>
          </p:cNvPr>
          <p:cNvCxnSpPr>
            <a:cxnSpLocks/>
          </p:cNvCxnSpPr>
          <p:nvPr/>
        </p:nvCxnSpPr>
        <p:spPr>
          <a:xfrm>
            <a:off x="0" y="3886945"/>
            <a:ext cx="9144000" cy="0"/>
          </a:xfrm>
          <a:prstGeom prst="line">
            <a:avLst/>
          </a:prstGeom>
          <a:ln w="25400">
            <a:solidFill>
              <a:srgbClr val="296B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77414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4" name="Rectangle 3"/>
          <p:cNvSpPr/>
          <p:nvPr userDrawn="1"/>
        </p:nvSpPr>
        <p:spPr>
          <a:xfrm>
            <a:off x="0" y="3724275"/>
            <a:ext cx="8696325" cy="571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3911600"/>
            <a:ext cx="7772400" cy="1362075"/>
          </a:xfrm>
        </p:spPr>
        <p:txBody>
          <a:bodyPr anchor="t"/>
          <a:lstStyle>
            <a:lvl1pPr algn="l">
              <a:defRPr sz="1600" b="0" i="0" cap="none" baseline="0">
                <a:solidFill>
                  <a:schemeClr val="tx1"/>
                </a:solidFill>
                <a:effectLst/>
              </a:defRPr>
            </a:lvl1pPr>
          </a:lstStyle>
          <a:p>
            <a:r>
              <a:rPr lang="en-US" dirty="0"/>
              <a:t>Click to edit Master title style</a:t>
            </a:r>
          </a:p>
        </p:txBody>
      </p:sp>
      <p:sp>
        <p:nvSpPr>
          <p:cNvPr id="3" name="Text Placeholder 2"/>
          <p:cNvSpPr>
            <a:spLocks noGrp="1"/>
          </p:cNvSpPr>
          <p:nvPr>
            <p:ph type="body" idx="1"/>
          </p:nvPr>
        </p:nvSpPr>
        <p:spPr>
          <a:xfrm>
            <a:off x="722313" y="2144713"/>
            <a:ext cx="7772400" cy="1500187"/>
          </a:xfrm>
        </p:spPr>
        <p:txBody>
          <a:bodyPr anchor="b"/>
          <a:lstStyle>
            <a:lvl1pPr marL="0" indent="0">
              <a:buNone/>
              <a:defRPr sz="2400" b="1" i="0">
                <a:solidFill>
                  <a:srgbClr val="0070C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7221763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2E2466-4B50-2B4B-A542-077D7A0215E6}"/>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437AEFB-1D88-A640-B4D3-201DD5090F7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67050" y="842433"/>
            <a:ext cx="2609900" cy="1900767"/>
          </a:xfrm>
          <a:prstGeom prst="rect">
            <a:avLst/>
          </a:prstGeom>
        </p:spPr>
      </p:pic>
      <p:sp>
        <p:nvSpPr>
          <p:cNvPr id="8" name="TextBox 7">
            <a:extLst>
              <a:ext uri="{FF2B5EF4-FFF2-40B4-BE49-F238E27FC236}">
                <a16:creationId xmlns:a16="http://schemas.microsoft.com/office/drawing/2014/main" id="{1B3530E9-59EA-CA4A-8943-0F10715F94EB}"/>
              </a:ext>
            </a:extLst>
          </p:cNvPr>
          <p:cNvSpPr txBox="1"/>
          <p:nvPr/>
        </p:nvSpPr>
        <p:spPr>
          <a:xfrm>
            <a:off x="3469174" y="3157148"/>
            <a:ext cx="2249398"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kern="1200" dirty="0" err="1">
                <a:solidFill>
                  <a:schemeClr val="bg1"/>
                </a:solidFill>
                <a:effectLst/>
                <a:latin typeface="Arial" panose="020B0604020202020204" pitchFamily="34" charset="0"/>
                <a:ea typeface="+mn-ea"/>
                <a:cs typeface="Arial" panose="020B0604020202020204" pitchFamily="34" charset="0"/>
              </a:rPr>
              <a:t>frederick.cancer.gov</a:t>
            </a:r>
            <a:endParaRPr lang="en-US" sz="1800" kern="1200" dirty="0">
              <a:solidFill>
                <a:schemeClr val="bg1"/>
              </a:solidFill>
              <a:effectLst/>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A94DB3D0-74FC-A140-B898-2E38B67D8618}"/>
              </a:ext>
            </a:extLst>
          </p:cNvPr>
          <p:cNvSpPr txBox="1"/>
          <p:nvPr/>
        </p:nvSpPr>
        <p:spPr>
          <a:xfrm>
            <a:off x="2153711" y="4032762"/>
            <a:ext cx="4836580" cy="415498"/>
          </a:xfrm>
          <a:prstGeom prst="rect">
            <a:avLst/>
          </a:prstGeom>
          <a:noFill/>
        </p:spPr>
        <p:txBody>
          <a:bodyPr wrap="none" rtlCol="0">
            <a:spAutoFit/>
          </a:bodyPr>
          <a:lstStyle/>
          <a:p>
            <a:pPr algn="ctr"/>
            <a:r>
              <a:rPr lang="en-US" sz="1050" kern="1200" dirty="0">
                <a:solidFill>
                  <a:schemeClr val="bg1"/>
                </a:solidFill>
                <a:effectLst/>
                <a:latin typeface="+mn-lt"/>
                <a:ea typeface="+mn-ea"/>
                <a:cs typeface="+mn-cs"/>
              </a:rPr>
              <a:t>The Frederick National Laboratory for Cancer Research is government owned</a:t>
            </a:r>
          </a:p>
          <a:p>
            <a:pPr algn="ctr"/>
            <a:r>
              <a:rPr lang="en-US" sz="1050" kern="1200" dirty="0">
                <a:solidFill>
                  <a:schemeClr val="bg1"/>
                </a:solidFill>
                <a:effectLst/>
                <a:latin typeface="+mn-lt"/>
                <a:ea typeface="+mn-ea"/>
                <a:cs typeface="+mn-cs"/>
              </a:rPr>
              <a:t>and contractor operated on behalf of the National Cancer Institute.</a:t>
            </a:r>
          </a:p>
        </p:txBody>
      </p:sp>
      <p:pic>
        <p:nvPicPr>
          <p:cNvPr id="12" name="Picture 11">
            <a:extLst>
              <a:ext uri="{FF2B5EF4-FFF2-40B4-BE49-F238E27FC236}">
                <a16:creationId xmlns:a16="http://schemas.microsoft.com/office/drawing/2014/main" id="{3553FACC-C369-9146-933B-A3AFF00FEA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86101" y="4969931"/>
            <a:ext cx="2971799" cy="1320800"/>
          </a:xfrm>
          <a:prstGeom prst="rect">
            <a:avLst/>
          </a:prstGeom>
        </p:spPr>
      </p:pic>
    </p:spTree>
    <p:extLst>
      <p:ext uri="{BB962C8B-B14F-4D97-AF65-F5344CB8AC3E}">
        <p14:creationId xmlns:p14="http://schemas.microsoft.com/office/powerpoint/2010/main" val="1576517998"/>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5A836BFB-9E73-40EF-BBAB-148C68891780}" type="slidenum">
              <a:rPr lang="en-US" smtClean="0"/>
              <a:pPr>
                <a:defRPr/>
              </a:pPr>
              <a:t>‹#›</a:t>
            </a:fld>
            <a:endParaRPr lang="en-US"/>
          </a:p>
        </p:txBody>
      </p:sp>
    </p:spTree>
    <p:extLst>
      <p:ext uri="{BB962C8B-B14F-4D97-AF65-F5344CB8AC3E}">
        <p14:creationId xmlns:p14="http://schemas.microsoft.com/office/powerpoint/2010/main" val="11582321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cSld name="Single Image Title">
    <p:spTree>
      <p:nvGrpSpPr>
        <p:cNvPr id="1" name=""/>
        <p:cNvGrpSpPr/>
        <p:nvPr/>
      </p:nvGrpSpPr>
      <p:grpSpPr>
        <a:xfrm>
          <a:off x="0" y="0"/>
          <a:ext cx="0" cy="0"/>
          <a:chOff x="0" y="0"/>
          <a:chExt cx="0" cy="0"/>
        </a:xfrm>
      </p:grpSpPr>
      <p:sp>
        <p:nvSpPr>
          <p:cNvPr id="4" name="Rectangle 3"/>
          <p:cNvSpPr/>
          <p:nvPr/>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FNLCR Lab Technician  Image" title="FNLCR Lab Technician Image"/>
          <p:cNvPicPr>
            <a:picLocks noChangeAspect="1"/>
          </p:cNvPicPr>
          <p:nvPr/>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sp>
        <p:nvSpPr>
          <p:cNvPr id="80898" name="Rectangle 2"/>
          <p:cNvSpPr>
            <a:spLocks noGrp="1" noChangeArrowheads="1"/>
          </p:cNvSpPr>
          <p:nvPr>
            <p:ph type="ctrTitle"/>
          </p:nvPr>
        </p:nvSpPr>
        <p:spPr>
          <a:xfrm>
            <a:off x="604838" y="4389405"/>
            <a:ext cx="7872412" cy="868363"/>
          </a:xfrm>
          <a:effectLst/>
        </p:spPr>
        <p:txBody>
          <a:bodyPr/>
          <a:lstStyle>
            <a:lvl1pPr>
              <a:lnSpc>
                <a:spcPct val="95000"/>
              </a:lnSpc>
              <a:defRPr sz="2600" b="1" i="0">
                <a:solidFill>
                  <a:schemeClr val="bg1"/>
                </a:solidFill>
                <a:effectLst>
                  <a:outerShdw blurRad="38100" dist="38100" dir="2700000" algn="tl">
                    <a:srgbClr val="000000">
                      <a:alpha val="43137"/>
                    </a:srgbClr>
                  </a:outerShdw>
                </a:effectLst>
                <a:latin typeface="+mn-lt"/>
              </a:defRPr>
            </a:lvl1pPr>
          </a:lstStyle>
          <a:p>
            <a:r>
              <a:rPr lang="en-US"/>
              <a:t>Click to edit Master title style</a:t>
            </a:r>
            <a:endParaRPr lang="en-US" dirty="0"/>
          </a:p>
        </p:txBody>
      </p:sp>
      <p:sp>
        <p:nvSpPr>
          <p:cNvPr id="80899" name="Rectangle 3"/>
          <p:cNvSpPr>
            <a:spLocks noGrp="1" noChangeArrowheads="1"/>
          </p:cNvSpPr>
          <p:nvPr>
            <p:ph type="subTitle" idx="1"/>
          </p:nvPr>
        </p:nvSpPr>
        <p:spPr>
          <a:xfrm>
            <a:off x="604838" y="5347462"/>
            <a:ext cx="5883275" cy="870744"/>
          </a:xfrm>
        </p:spPr>
        <p:txBody>
          <a:bodyPr/>
          <a:lstStyle>
            <a:lvl1pPr marL="0" indent="0">
              <a:lnSpc>
                <a:spcPct val="100000"/>
              </a:lnSpc>
              <a:buFontTx/>
              <a:buNone/>
              <a:defRPr sz="1600">
                <a:solidFill>
                  <a:schemeClr val="bg1"/>
                </a:solidFill>
                <a:effectLst>
                  <a:outerShdw blurRad="38100" dist="38100" dir="2700000" algn="tl">
                    <a:srgbClr val="000000">
                      <a:alpha val="43137"/>
                    </a:srgbClr>
                  </a:outerShdw>
                </a:effectLst>
              </a:defRPr>
            </a:lvl1pPr>
          </a:lstStyle>
          <a:p>
            <a:r>
              <a:rPr lang="en-US"/>
              <a:t>Click to edit Master subtitle style</a:t>
            </a:r>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6152" r="1683" b="28312"/>
          <a:stretch/>
        </p:blipFill>
        <p:spPr>
          <a:xfrm>
            <a:off x="0" y="0"/>
            <a:ext cx="9144000" cy="1036320"/>
          </a:xfrm>
          <a:prstGeom prst="rect">
            <a:avLst/>
          </a:prstGeom>
        </p:spPr>
      </p:pic>
      <p:pic>
        <p:nvPicPr>
          <p:cNvPr id="10" name="Picture 9" descr="FNLCR Text Treatment/NCI Sub Text" title="FNLCR Text Treatment/NCI Sub Tex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2028" y="183306"/>
            <a:ext cx="3578867" cy="764345"/>
          </a:xfrm>
          <a:prstGeom prst="rect">
            <a:avLst/>
          </a:prstGeom>
        </p:spPr>
      </p:pic>
      <p:sp>
        <p:nvSpPr>
          <p:cNvPr id="11" name="TextBox 10" descr="HHS/NIH/NCI/FFRDC Text" title="HHS/NIH/NCI/FFRDC Text"/>
          <p:cNvSpPr txBox="1"/>
          <p:nvPr/>
        </p:nvSpPr>
        <p:spPr>
          <a:xfrm>
            <a:off x="1313410" y="6359120"/>
            <a:ext cx="7780713" cy="415498"/>
          </a:xfrm>
          <a:prstGeom prst="rect">
            <a:avLst/>
          </a:prstGeom>
          <a:noFill/>
        </p:spPr>
        <p:txBody>
          <a:bodyPr wrap="square" rtlCol="0">
            <a:spAutoFit/>
          </a:bodyPr>
          <a:lstStyle/>
          <a:p>
            <a:pPr marL="0" indent="0" algn="r" fontAlgn="base">
              <a:spcBef>
                <a:spcPts val="0"/>
              </a:spcBef>
              <a:buNone/>
            </a:pPr>
            <a:r>
              <a:rPr lang="en-US" sz="800" dirty="0"/>
              <a:t>DEPARTMENT OF HEALTH AND HUMAN SERVICES • National Institutes of Health • National Cancer Institute</a:t>
            </a:r>
          </a:p>
          <a:p>
            <a:pPr marL="0" indent="0" algn="r" fontAlgn="base">
              <a:spcBef>
                <a:spcPts val="600"/>
              </a:spcBef>
              <a:buNone/>
            </a:pPr>
            <a:r>
              <a:rPr lang="en-US" sz="800" dirty="0"/>
              <a:t>Frederick National Laboratory is a Federally Funded Research and Development Center</a:t>
            </a:r>
            <a:r>
              <a:rPr lang="en-US" sz="800" baseline="0" dirty="0"/>
              <a:t> </a:t>
            </a:r>
            <a:r>
              <a:rPr lang="en-US" sz="800" dirty="0"/>
              <a:t>operated by </a:t>
            </a:r>
            <a:r>
              <a:rPr lang="en-US" sz="800" dirty="0" err="1"/>
              <a:t>Leidos</a:t>
            </a:r>
            <a:r>
              <a:rPr lang="en-US" sz="800" dirty="0"/>
              <a:t> Biomedical Research, Inc., for the National Cancer Institute</a:t>
            </a:r>
          </a:p>
        </p:txBody>
      </p:sp>
      <p:sp>
        <p:nvSpPr>
          <p:cNvPr id="2" name="Rectangle 1">
            <a:extLst>
              <a:ext uri="{FF2B5EF4-FFF2-40B4-BE49-F238E27FC236}">
                <a16:creationId xmlns:a16="http://schemas.microsoft.com/office/drawing/2014/main" id="{E3859F2E-9EE2-9D4F-299A-AB9C348CF868}"/>
              </a:ext>
            </a:extLst>
          </p:cNvPr>
          <p:cNvSpPr/>
          <p:nvPr/>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2" descr="FNLCR Lab Technician  Image" title="FNLCR Lab Technician Image">
            <a:extLst>
              <a:ext uri="{FF2B5EF4-FFF2-40B4-BE49-F238E27FC236}">
                <a16:creationId xmlns:a16="http://schemas.microsoft.com/office/drawing/2014/main" id="{9F3AEF57-6C3D-CCC1-B79F-BD57F9A9E486}"/>
              </a:ext>
            </a:extLst>
          </p:cNvPr>
          <p:cNvPicPr>
            <a:picLocks noChangeAspect="1"/>
          </p:cNvPicPr>
          <p:nvPr/>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6EDF990E-DA8B-86B6-BB87-FD5129623D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152" r="1683" b="28312"/>
          <a:stretch/>
        </p:blipFill>
        <p:spPr>
          <a:xfrm>
            <a:off x="0" y="0"/>
            <a:ext cx="9144000" cy="1036320"/>
          </a:xfrm>
          <a:prstGeom prst="rect">
            <a:avLst/>
          </a:prstGeom>
        </p:spPr>
      </p:pic>
      <p:pic>
        <p:nvPicPr>
          <p:cNvPr id="6" name="Picture 5" descr="FNLCR Text Treatment/NCI Sub Text" title="FNLCR Text Treatment/NCI Sub Text">
            <a:extLst>
              <a:ext uri="{FF2B5EF4-FFF2-40B4-BE49-F238E27FC236}">
                <a16:creationId xmlns:a16="http://schemas.microsoft.com/office/drawing/2014/main" id="{2F25DBB4-FB80-4627-F050-3303D5B91E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2028" y="183306"/>
            <a:ext cx="3578867" cy="764345"/>
          </a:xfrm>
          <a:prstGeom prst="rect">
            <a:avLst/>
          </a:prstGeom>
        </p:spPr>
      </p:pic>
      <p:sp>
        <p:nvSpPr>
          <p:cNvPr id="7" name="TextBox 6" descr="HHS/NIH/NCI/FFRDC Text" title="HHS/NIH/NCI/FFRDC Text">
            <a:extLst>
              <a:ext uri="{FF2B5EF4-FFF2-40B4-BE49-F238E27FC236}">
                <a16:creationId xmlns:a16="http://schemas.microsoft.com/office/drawing/2014/main" id="{34B65BD0-D955-11DC-262B-5FCE02C44BA9}"/>
              </a:ext>
            </a:extLst>
          </p:cNvPr>
          <p:cNvSpPr txBox="1"/>
          <p:nvPr/>
        </p:nvSpPr>
        <p:spPr>
          <a:xfrm>
            <a:off x="1313410" y="6359120"/>
            <a:ext cx="7780713" cy="415498"/>
          </a:xfrm>
          <a:prstGeom prst="rect">
            <a:avLst/>
          </a:prstGeom>
          <a:noFill/>
        </p:spPr>
        <p:txBody>
          <a:bodyPr wrap="square" rtlCol="0">
            <a:spAutoFit/>
          </a:bodyPr>
          <a:lstStyle/>
          <a:p>
            <a:pPr marL="0" indent="0" algn="r" fontAlgn="base">
              <a:spcBef>
                <a:spcPts val="0"/>
              </a:spcBef>
              <a:buNone/>
            </a:pPr>
            <a:r>
              <a:rPr lang="en-US" sz="800" dirty="0"/>
              <a:t>DEPARTMENT OF HEALTH AND HUMAN SERVICES • National Institutes of Health • National Cancer Institute</a:t>
            </a:r>
          </a:p>
          <a:p>
            <a:pPr marL="0" indent="0" algn="r" fontAlgn="base">
              <a:spcBef>
                <a:spcPts val="600"/>
              </a:spcBef>
              <a:buNone/>
            </a:pPr>
            <a:r>
              <a:rPr lang="en-US" sz="800" dirty="0"/>
              <a:t>Frederick National Laboratory is a Federally Funded Research and Development Center</a:t>
            </a:r>
            <a:r>
              <a:rPr lang="en-US" sz="800" baseline="0" dirty="0"/>
              <a:t> </a:t>
            </a:r>
            <a:r>
              <a:rPr lang="en-US" sz="800" dirty="0"/>
              <a:t>operated by </a:t>
            </a:r>
            <a:r>
              <a:rPr lang="en-US" sz="800" dirty="0" err="1"/>
              <a:t>Leidos</a:t>
            </a:r>
            <a:r>
              <a:rPr lang="en-US" sz="800" dirty="0"/>
              <a:t> Biomedical Research, Inc., for the National Cancer Institute</a:t>
            </a:r>
          </a:p>
        </p:txBody>
      </p:sp>
      <p:sp>
        <p:nvSpPr>
          <p:cNvPr id="12" name="Rectangle 11">
            <a:extLst>
              <a:ext uri="{FF2B5EF4-FFF2-40B4-BE49-F238E27FC236}">
                <a16:creationId xmlns:a16="http://schemas.microsoft.com/office/drawing/2014/main" id="{D50ACE90-2CC7-EBC2-FFF5-FB1222A91F33}"/>
              </a:ext>
            </a:extLst>
          </p:cNvPr>
          <p:cNvSpPr/>
          <p:nvPr userDrawn="1"/>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 name="Picture 12" descr="FNLCR Lab Technician  Image" title="FNLCR Lab Technician Image">
            <a:extLst>
              <a:ext uri="{FF2B5EF4-FFF2-40B4-BE49-F238E27FC236}">
                <a16:creationId xmlns:a16="http://schemas.microsoft.com/office/drawing/2014/main" id="{AD1871CD-79E4-A80A-A7DE-08BA12033C58}"/>
              </a:ext>
            </a:extLst>
          </p:cNvPr>
          <p:cNvPicPr>
            <a:picLocks noChangeAspect="1"/>
          </p:cNvPicPr>
          <p:nvPr userDrawn="1"/>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pic>
        <p:nvPicPr>
          <p:cNvPr id="14" name="Picture 13">
            <a:extLst>
              <a:ext uri="{FF2B5EF4-FFF2-40B4-BE49-F238E27FC236}">
                <a16:creationId xmlns:a16="http://schemas.microsoft.com/office/drawing/2014/main" id="{14B65E2F-32FE-BEDC-0BAD-E464E87B8BF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6152" r="1683" b="28312"/>
          <a:stretch/>
        </p:blipFill>
        <p:spPr>
          <a:xfrm>
            <a:off x="0" y="0"/>
            <a:ext cx="9144000" cy="1036320"/>
          </a:xfrm>
          <a:prstGeom prst="rect">
            <a:avLst/>
          </a:prstGeom>
        </p:spPr>
      </p:pic>
      <p:pic>
        <p:nvPicPr>
          <p:cNvPr id="15" name="Picture 14" descr="FNLCR Text Treatment/NCI Sub Text" title="FNLCR Text Treatment/NCI Sub Text">
            <a:extLst>
              <a:ext uri="{FF2B5EF4-FFF2-40B4-BE49-F238E27FC236}">
                <a16:creationId xmlns:a16="http://schemas.microsoft.com/office/drawing/2014/main" id="{290BE881-81B3-1105-9A80-7BB0998912E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82028" y="183306"/>
            <a:ext cx="3578867" cy="764345"/>
          </a:xfrm>
          <a:prstGeom prst="rect">
            <a:avLst/>
          </a:prstGeom>
        </p:spPr>
      </p:pic>
      <p:sp>
        <p:nvSpPr>
          <p:cNvPr id="16" name="TextBox 15" descr="HHS/NIH/NCI/FFRDC Text" title="HHS/NIH/NCI/FFRDC Text">
            <a:extLst>
              <a:ext uri="{FF2B5EF4-FFF2-40B4-BE49-F238E27FC236}">
                <a16:creationId xmlns:a16="http://schemas.microsoft.com/office/drawing/2014/main" id="{5921BC17-D330-341B-3195-7D9C8F3411DB}"/>
              </a:ext>
            </a:extLst>
          </p:cNvPr>
          <p:cNvSpPr txBox="1"/>
          <p:nvPr userDrawn="1"/>
        </p:nvSpPr>
        <p:spPr>
          <a:xfrm>
            <a:off x="1313410" y="6359120"/>
            <a:ext cx="7780713" cy="415498"/>
          </a:xfrm>
          <a:prstGeom prst="rect">
            <a:avLst/>
          </a:prstGeom>
          <a:noFill/>
        </p:spPr>
        <p:txBody>
          <a:bodyPr wrap="square" rtlCol="0">
            <a:spAutoFit/>
          </a:bodyPr>
          <a:lstStyle/>
          <a:p>
            <a:pPr marL="0" indent="0" algn="r" fontAlgn="base">
              <a:spcBef>
                <a:spcPts val="0"/>
              </a:spcBef>
              <a:buNone/>
            </a:pPr>
            <a:r>
              <a:rPr lang="en-US" sz="800" dirty="0"/>
              <a:t>DEPARTMENT OF HEALTH AND HUMAN SERVICES • National Institutes of Health • National Cancer Institute</a:t>
            </a:r>
          </a:p>
          <a:p>
            <a:pPr marL="0" indent="0" algn="r" fontAlgn="base">
              <a:spcBef>
                <a:spcPts val="600"/>
              </a:spcBef>
              <a:buNone/>
            </a:pPr>
            <a:r>
              <a:rPr lang="en-US" sz="800" dirty="0"/>
              <a:t>Frederick National Laboratory is a Federally Funded Research and Development Center</a:t>
            </a:r>
            <a:r>
              <a:rPr lang="en-US" sz="800" baseline="0" dirty="0"/>
              <a:t> </a:t>
            </a:r>
            <a:r>
              <a:rPr lang="en-US" sz="800" dirty="0"/>
              <a:t>operated by </a:t>
            </a:r>
            <a:r>
              <a:rPr lang="en-US" sz="800" dirty="0" err="1"/>
              <a:t>Leidos</a:t>
            </a:r>
            <a:r>
              <a:rPr lang="en-US" sz="800" dirty="0"/>
              <a:t> Biomedical Research, Inc., for the National Cancer Institute</a:t>
            </a:r>
          </a:p>
        </p:txBody>
      </p:sp>
    </p:spTree>
    <p:extLst>
      <p:ext uri="{BB962C8B-B14F-4D97-AF65-F5344CB8AC3E}">
        <p14:creationId xmlns:p14="http://schemas.microsoft.com/office/powerpoint/2010/main" val="38567425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r>
              <a:rPr lang="en-US" noProof="0"/>
              <a:t>Click icon to add table</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32AC0147-D338-44A2-B883-A4294D35239E}" type="slidenum">
              <a:rPr lang="en-US" smtClean="0"/>
              <a:pPr>
                <a:defRPr/>
              </a:pPr>
              <a:t>‹#›</a:t>
            </a:fld>
            <a:endParaRPr lang="en-US"/>
          </a:p>
        </p:txBody>
      </p:sp>
    </p:spTree>
    <p:extLst>
      <p:ext uri="{BB962C8B-B14F-4D97-AF65-F5344CB8AC3E}">
        <p14:creationId xmlns:p14="http://schemas.microsoft.com/office/powerpoint/2010/main" val="331567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Single Image Title">
    <p:spTree>
      <p:nvGrpSpPr>
        <p:cNvPr id="1" name=""/>
        <p:cNvGrpSpPr/>
        <p:nvPr/>
      </p:nvGrpSpPr>
      <p:grpSpPr>
        <a:xfrm>
          <a:off x="0" y="0"/>
          <a:ext cx="0" cy="0"/>
          <a:chOff x="0" y="0"/>
          <a:chExt cx="0" cy="0"/>
        </a:xfrm>
      </p:grpSpPr>
      <p:sp>
        <p:nvSpPr>
          <p:cNvPr id="4" name="Rectangle 3"/>
          <p:cNvSpPr/>
          <p:nvPr userDrawn="1"/>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FNLCR Lab Technician  Image" title="FNLCR Lab Technician Image"/>
          <p:cNvPicPr>
            <a:picLocks noChangeAspect="1"/>
          </p:cNvPicPr>
          <p:nvPr userDrawn="1"/>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sp>
        <p:nvSpPr>
          <p:cNvPr id="80898" name="Rectangle 2"/>
          <p:cNvSpPr>
            <a:spLocks noGrp="1" noChangeArrowheads="1"/>
          </p:cNvSpPr>
          <p:nvPr>
            <p:ph type="ctrTitle"/>
          </p:nvPr>
        </p:nvSpPr>
        <p:spPr>
          <a:xfrm>
            <a:off x="604838" y="4389405"/>
            <a:ext cx="7872412" cy="868363"/>
          </a:xfrm>
          <a:effectLst/>
        </p:spPr>
        <p:txBody>
          <a:bodyPr/>
          <a:lstStyle>
            <a:lvl1pPr>
              <a:lnSpc>
                <a:spcPct val="95000"/>
              </a:lnSpc>
              <a:defRPr sz="2600" b="1" i="0">
                <a:solidFill>
                  <a:schemeClr val="bg1"/>
                </a:solidFill>
                <a:effectLst>
                  <a:outerShdw blurRad="38100" dist="38100" dir="2700000" algn="tl">
                    <a:srgbClr val="000000">
                      <a:alpha val="43137"/>
                    </a:srgbClr>
                  </a:outerShdw>
                </a:effectLst>
                <a:latin typeface="+mn-lt"/>
              </a:defRPr>
            </a:lvl1pPr>
          </a:lstStyle>
          <a:p>
            <a:r>
              <a:rPr lang="en-US"/>
              <a:t>Click to edit Master title style</a:t>
            </a:r>
            <a:endParaRPr lang="en-US" dirty="0"/>
          </a:p>
        </p:txBody>
      </p:sp>
      <p:sp>
        <p:nvSpPr>
          <p:cNvPr id="80899" name="Rectangle 3"/>
          <p:cNvSpPr>
            <a:spLocks noGrp="1" noChangeArrowheads="1"/>
          </p:cNvSpPr>
          <p:nvPr>
            <p:ph type="subTitle" idx="1"/>
          </p:nvPr>
        </p:nvSpPr>
        <p:spPr>
          <a:xfrm>
            <a:off x="604838" y="5347462"/>
            <a:ext cx="5883275" cy="870744"/>
          </a:xfrm>
        </p:spPr>
        <p:txBody>
          <a:bodyPr/>
          <a:lstStyle>
            <a:lvl1pPr marL="0" indent="0">
              <a:lnSpc>
                <a:spcPct val="100000"/>
              </a:lnSpc>
              <a:buFontTx/>
              <a:buNone/>
              <a:defRPr sz="1600">
                <a:solidFill>
                  <a:schemeClr val="bg1"/>
                </a:solidFill>
                <a:effectLst>
                  <a:outerShdw blurRad="38100" dist="38100" dir="2700000" algn="tl">
                    <a:srgbClr val="000000">
                      <a:alpha val="43137"/>
                    </a:srgbClr>
                  </a:outerShdw>
                </a:effectLst>
              </a:defRPr>
            </a:lvl1pPr>
          </a:lstStyle>
          <a:p>
            <a:r>
              <a:rPr lang="en-US"/>
              <a:t>Click to edit Master subtitle style</a:t>
            </a:r>
            <a:endParaRPr lang="en-US" dirty="0"/>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152" r="1683" b="28312"/>
          <a:stretch/>
        </p:blipFill>
        <p:spPr>
          <a:xfrm>
            <a:off x="0" y="0"/>
            <a:ext cx="9144000" cy="1036320"/>
          </a:xfrm>
          <a:prstGeom prst="rect">
            <a:avLst/>
          </a:prstGeom>
        </p:spPr>
      </p:pic>
      <p:pic>
        <p:nvPicPr>
          <p:cNvPr id="10" name="Picture 9" descr="FNLCR Text Treatment/NCI Sub Text" title="FNLCR Text Treatment/NCI Sub Text"/>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82028" y="183306"/>
            <a:ext cx="3578867" cy="764345"/>
          </a:xfrm>
          <a:prstGeom prst="rect">
            <a:avLst/>
          </a:prstGeom>
        </p:spPr>
      </p:pic>
      <p:sp>
        <p:nvSpPr>
          <p:cNvPr id="11" name="TextBox 10" descr="HHS/NIH/NCI/FFRDC Text" title="HHS/NIH/NCI/FFRDC Text"/>
          <p:cNvSpPr txBox="1"/>
          <p:nvPr userDrawn="1"/>
        </p:nvSpPr>
        <p:spPr>
          <a:xfrm>
            <a:off x="1313410" y="6359120"/>
            <a:ext cx="7780713" cy="415498"/>
          </a:xfrm>
          <a:prstGeom prst="rect">
            <a:avLst/>
          </a:prstGeom>
          <a:noFill/>
        </p:spPr>
        <p:txBody>
          <a:bodyPr wrap="square" rtlCol="0">
            <a:spAutoFit/>
          </a:bodyPr>
          <a:lstStyle/>
          <a:p>
            <a:pPr marL="0" indent="0" algn="r" fontAlgn="base">
              <a:spcBef>
                <a:spcPts val="0"/>
              </a:spcBef>
              <a:buNone/>
            </a:pPr>
            <a:r>
              <a:rPr lang="en-US" sz="800" dirty="0"/>
              <a:t>DEPARTMENT OF HEALTH AND HUMAN SERVICES • National Institutes of Health • National Cancer Institute</a:t>
            </a:r>
          </a:p>
          <a:p>
            <a:pPr marL="0" indent="0" algn="r" fontAlgn="base">
              <a:spcBef>
                <a:spcPts val="600"/>
              </a:spcBef>
              <a:buNone/>
            </a:pPr>
            <a:r>
              <a:rPr lang="en-US" sz="800" dirty="0"/>
              <a:t>Frederick National Laboratory is a Federally Funded Research and Development Center</a:t>
            </a:r>
            <a:r>
              <a:rPr lang="en-US" sz="800" baseline="0" dirty="0"/>
              <a:t> </a:t>
            </a:r>
            <a:r>
              <a:rPr lang="en-US" sz="800" dirty="0"/>
              <a:t>operated by </a:t>
            </a:r>
            <a:r>
              <a:rPr lang="en-US" sz="800" dirty="0" err="1"/>
              <a:t>Leidos</a:t>
            </a:r>
            <a:r>
              <a:rPr lang="en-US" sz="800" dirty="0"/>
              <a:t> Biomedical Research, Inc., for the National Cancer Institute</a:t>
            </a:r>
          </a:p>
        </p:txBody>
      </p:sp>
    </p:spTree>
    <p:extLst>
      <p:ext uri="{BB962C8B-B14F-4D97-AF65-F5344CB8AC3E}">
        <p14:creationId xmlns:p14="http://schemas.microsoft.com/office/powerpoint/2010/main" val="39714469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w/ FN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000"/>
              </a:spcBef>
              <a:buClr>
                <a:srgbClr val="579FDB"/>
              </a:buClr>
              <a:defRPr sz="2000"/>
            </a:lvl1pPr>
            <a:lvl2pPr>
              <a:spcBef>
                <a:spcPts val="1000"/>
              </a:spcBef>
              <a:buClr>
                <a:srgbClr val="579FDB"/>
              </a:buClr>
              <a:defRPr sz="1800"/>
            </a:lvl2pPr>
            <a:lvl3pPr>
              <a:spcBef>
                <a:spcPts val="1000"/>
              </a:spcBef>
              <a:buClr>
                <a:srgbClr val="579FDB"/>
              </a:buClr>
              <a:defRPr sz="1800"/>
            </a:lvl3pPr>
            <a:lvl4pPr>
              <a:spcBef>
                <a:spcPts val="1000"/>
              </a:spcBef>
              <a:defRPr sz="1800"/>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5"/>
          <p:cNvSpPr>
            <a:spLocks noGrp="1"/>
          </p:cNvSpPr>
          <p:nvPr>
            <p:ph type="sldNum" sz="quarter" idx="4"/>
          </p:nvPr>
        </p:nvSpPr>
        <p:spPr>
          <a:xfrm>
            <a:off x="6553200" y="6356350"/>
            <a:ext cx="2133600" cy="365125"/>
          </a:xfrm>
          <a:prstGeom prst="rect">
            <a:avLst/>
          </a:prstGeom>
        </p:spPr>
        <p:txBody>
          <a:bodyPr/>
          <a:lstStyle>
            <a:lvl1pPr algn="r">
              <a:defRPr sz="1200">
                <a:solidFill>
                  <a:schemeClr val="bg1">
                    <a:lumMod val="65000"/>
                  </a:schemeClr>
                </a:solidFill>
              </a:defRPr>
            </a:lvl1pPr>
          </a:lstStyle>
          <a:p>
            <a:fld id="{0A090F8D-2E91-45E8-9D37-A3B45C7194D7}" type="slidenum">
              <a:rPr lang="en-US" smtClean="0"/>
              <a:pPr/>
              <a:t>‹#›</a:t>
            </a:fld>
            <a:endParaRPr lang="en-US" dirty="0"/>
          </a:p>
        </p:txBody>
      </p:sp>
    </p:spTree>
    <p:extLst>
      <p:ext uri="{BB962C8B-B14F-4D97-AF65-F5344CB8AC3E}">
        <p14:creationId xmlns:p14="http://schemas.microsoft.com/office/powerpoint/2010/main" val="1520957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4" name="Rectangle 3"/>
          <p:cNvSpPr/>
          <p:nvPr userDrawn="1"/>
        </p:nvSpPr>
        <p:spPr>
          <a:xfrm>
            <a:off x="0" y="3724275"/>
            <a:ext cx="8696325" cy="571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3911600"/>
            <a:ext cx="7772400" cy="1362075"/>
          </a:xfrm>
        </p:spPr>
        <p:txBody>
          <a:bodyPr anchor="t"/>
          <a:lstStyle>
            <a:lvl1pPr algn="l">
              <a:defRPr sz="1600" b="0" i="0" cap="none" baseline="0">
                <a:solidFill>
                  <a:schemeClr val="tx1"/>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722313" y="2144713"/>
            <a:ext cx="7772400" cy="1500187"/>
          </a:xfrm>
        </p:spPr>
        <p:txBody>
          <a:bodyPr anchor="b"/>
          <a:lstStyle>
            <a:lvl1pPr marL="0" indent="0">
              <a:buNone/>
              <a:defRPr sz="2400" b="1" i="0">
                <a:solidFill>
                  <a:srgbClr val="0070C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628085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9791A13A-A80B-4D28-BE36-0C00117E5DD9}" type="slidenum">
              <a:rPr lang="en-US"/>
              <a:pPr>
                <a:defRPr/>
              </a:pPr>
              <a:t>‹#›</a:t>
            </a:fld>
            <a:endParaRPr lang="en-US"/>
          </a:p>
        </p:txBody>
      </p:sp>
    </p:spTree>
    <p:extLst>
      <p:ext uri="{BB962C8B-B14F-4D97-AF65-F5344CB8AC3E}">
        <p14:creationId xmlns:p14="http://schemas.microsoft.com/office/powerpoint/2010/main" val="34257376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en-US" dirty="0"/>
          </a:p>
        </p:txBody>
      </p:sp>
      <p:sp>
        <p:nvSpPr>
          <p:cNvPr id="3" name="Rectangle 22"/>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155399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r>
              <a:rPr lang="en-US" noProof="0"/>
              <a:t>Click icon to add table</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1D956D80-AB65-4989-9F08-027EBEE7DDD8}" type="slidenum">
              <a:rPr lang="en-US"/>
              <a:pPr>
                <a:defRPr/>
              </a:pPr>
              <a:t>‹#›</a:t>
            </a:fld>
            <a:endParaRPr lang="en-US"/>
          </a:p>
        </p:txBody>
      </p:sp>
    </p:spTree>
    <p:extLst>
      <p:ext uri="{BB962C8B-B14F-4D97-AF65-F5344CB8AC3E}">
        <p14:creationId xmlns:p14="http://schemas.microsoft.com/office/powerpoint/2010/main" val="2963418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lgn="r">
              <a:defRPr/>
            </a:lvl1pPr>
          </a:lstStyle>
          <a:p>
            <a:pPr>
              <a:defRPr/>
            </a:pPr>
            <a:fld id="{B001514B-85F9-4642-9F6B-FD69D9F57AAF}" type="slidenum">
              <a:rPr lang="en-US" smtClean="0"/>
              <a:pPr>
                <a:defRPr/>
              </a:pPr>
              <a:t>‹#›</a:t>
            </a:fld>
            <a:endParaRPr lang="en-US" dirty="0"/>
          </a:p>
        </p:txBody>
      </p:sp>
    </p:spTree>
    <p:extLst>
      <p:ext uri="{BB962C8B-B14F-4D97-AF65-F5344CB8AC3E}">
        <p14:creationId xmlns:p14="http://schemas.microsoft.com/office/powerpoint/2010/main" val="7945157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Single Image Title">
    <p:spTree>
      <p:nvGrpSpPr>
        <p:cNvPr id="1" name=""/>
        <p:cNvGrpSpPr/>
        <p:nvPr/>
      </p:nvGrpSpPr>
      <p:grpSpPr>
        <a:xfrm>
          <a:off x="0" y="0"/>
          <a:ext cx="0" cy="0"/>
          <a:chOff x="0" y="0"/>
          <a:chExt cx="0" cy="0"/>
        </a:xfrm>
      </p:grpSpPr>
      <p:sp>
        <p:nvSpPr>
          <p:cNvPr id="4" name="Rectangle 3"/>
          <p:cNvSpPr/>
          <p:nvPr userDrawn="1"/>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p:cNvPicPr>
            <a:picLocks noChangeAspect="1"/>
          </p:cNvPicPr>
          <p:nvPr userDrawn="1"/>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sp>
        <p:nvSpPr>
          <p:cNvPr id="6" name="Rectangle 5"/>
          <p:cNvSpPr/>
          <p:nvPr userDrawn="1"/>
        </p:nvSpPr>
        <p:spPr>
          <a:xfrm>
            <a:off x="0" y="0"/>
            <a:ext cx="9144000" cy="1085850"/>
          </a:xfrm>
          <a:prstGeom prst="rect">
            <a:avLst/>
          </a:prstGeom>
          <a:gradFill flip="none" rotWithShape="1">
            <a:gsLst>
              <a:gs pos="0">
                <a:srgbClr val="214171"/>
              </a:gs>
              <a:gs pos="100000">
                <a:srgbClr val="0070C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619625" y="277813"/>
            <a:ext cx="42624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Rectangle 2"/>
          <p:cNvSpPr>
            <a:spLocks noGrp="1" noChangeArrowheads="1"/>
          </p:cNvSpPr>
          <p:nvPr>
            <p:ph type="ctrTitle"/>
          </p:nvPr>
        </p:nvSpPr>
        <p:spPr>
          <a:xfrm>
            <a:off x="604838" y="4389405"/>
            <a:ext cx="7872412" cy="868363"/>
          </a:xfrm>
          <a:effectLst/>
        </p:spPr>
        <p:txBody>
          <a:bodyPr/>
          <a:lstStyle>
            <a:lvl1pPr>
              <a:lnSpc>
                <a:spcPct val="95000"/>
              </a:lnSpc>
              <a:defRPr sz="2600" b="1" i="0">
                <a:solidFill>
                  <a:schemeClr val="bg1"/>
                </a:solidFill>
                <a:effectLst>
                  <a:outerShdw blurRad="38100" dist="38100" dir="2700000" algn="tl">
                    <a:srgbClr val="000000">
                      <a:alpha val="43137"/>
                    </a:srgbClr>
                  </a:outerShdw>
                </a:effectLst>
                <a:latin typeface="+mn-lt"/>
              </a:defRPr>
            </a:lvl1pPr>
          </a:lstStyle>
          <a:p>
            <a:r>
              <a:rPr lang="en-US"/>
              <a:t>Click to edit Master title style</a:t>
            </a:r>
            <a:endParaRPr lang="en-US" dirty="0"/>
          </a:p>
        </p:txBody>
      </p:sp>
      <p:sp>
        <p:nvSpPr>
          <p:cNvPr id="80899" name="Rectangle 3"/>
          <p:cNvSpPr>
            <a:spLocks noGrp="1" noChangeArrowheads="1"/>
          </p:cNvSpPr>
          <p:nvPr>
            <p:ph type="subTitle" idx="1"/>
          </p:nvPr>
        </p:nvSpPr>
        <p:spPr>
          <a:xfrm>
            <a:off x="604838" y="5347462"/>
            <a:ext cx="5883275" cy="870744"/>
          </a:xfrm>
        </p:spPr>
        <p:txBody>
          <a:bodyPr/>
          <a:lstStyle>
            <a:lvl1pPr marL="0" indent="0">
              <a:lnSpc>
                <a:spcPct val="100000"/>
              </a:lnSpc>
              <a:buFontTx/>
              <a:buNone/>
              <a:defRPr sz="1600">
                <a:solidFill>
                  <a:schemeClr val="bg1"/>
                </a:solidFill>
                <a:effectLst>
                  <a:outerShdw blurRad="38100" dist="38100" dir="2700000" algn="tl">
                    <a:srgbClr val="000000">
                      <a:alpha val="43137"/>
                    </a:srgbClr>
                  </a:outerShdw>
                </a:effectLst>
              </a:defRPr>
            </a:lvl1pPr>
          </a:lstStyle>
          <a:p>
            <a:r>
              <a:rPr lang="en-US"/>
              <a:t>Click to edit Master subtitle style</a:t>
            </a:r>
            <a:endParaRPr lang="en-US" dirty="0"/>
          </a:p>
        </p:txBody>
      </p:sp>
      <p:sp>
        <p:nvSpPr>
          <p:cNvPr id="10" name="TextBox 36"/>
          <p:cNvSpPr txBox="1">
            <a:spLocks noChangeArrowheads="1"/>
          </p:cNvSpPr>
          <p:nvPr userDrawn="1"/>
        </p:nvSpPr>
        <p:spPr bwMode="auto">
          <a:xfrm>
            <a:off x="611793" y="6387837"/>
            <a:ext cx="8465532"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100">
                <a:solidFill>
                  <a:schemeClr val="tx1"/>
                </a:solidFill>
                <a:latin typeface="Arial" charset="0"/>
                <a:ea typeface="MS PGothic" pitchFamily="34" charset="-128"/>
              </a:defRPr>
            </a:lvl1pPr>
            <a:lvl2pPr marL="742950" indent="-285750" eaLnBrk="0" hangingPunct="0">
              <a:defRPr sz="6100">
                <a:solidFill>
                  <a:schemeClr val="tx1"/>
                </a:solidFill>
                <a:latin typeface="Arial" charset="0"/>
                <a:ea typeface="MS PGothic" pitchFamily="34" charset="-128"/>
              </a:defRPr>
            </a:lvl2pPr>
            <a:lvl3pPr marL="1143000" indent="-228600" eaLnBrk="0" hangingPunct="0">
              <a:defRPr sz="6100">
                <a:solidFill>
                  <a:schemeClr val="tx1"/>
                </a:solidFill>
                <a:latin typeface="Arial" charset="0"/>
                <a:ea typeface="MS PGothic" pitchFamily="34" charset="-128"/>
              </a:defRPr>
            </a:lvl3pPr>
            <a:lvl4pPr marL="1600200" indent="-228600" eaLnBrk="0" hangingPunct="0">
              <a:defRPr sz="6100">
                <a:solidFill>
                  <a:schemeClr val="tx1"/>
                </a:solidFill>
                <a:latin typeface="Arial" charset="0"/>
                <a:ea typeface="MS PGothic" pitchFamily="34" charset="-128"/>
              </a:defRPr>
            </a:lvl4pPr>
            <a:lvl5pPr marL="2057400" indent="-228600" eaLnBrk="0" hangingPunct="0">
              <a:defRPr sz="6100">
                <a:solidFill>
                  <a:schemeClr val="tx1"/>
                </a:solidFill>
                <a:latin typeface="Arial" charset="0"/>
                <a:ea typeface="MS PGothic" pitchFamily="34" charset="-128"/>
              </a:defRPr>
            </a:lvl5pPr>
            <a:lvl6pPr marL="2514600" indent="-228600" eaLnBrk="0" fontAlgn="base" hangingPunct="0">
              <a:spcBef>
                <a:spcPct val="0"/>
              </a:spcBef>
              <a:spcAft>
                <a:spcPct val="0"/>
              </a:spcAft>
              <a:defRPr sz="6100">
                <a:solidFill>
                  <a:schemeClr val="tx1"/>
                </a:solidFill>
                <a:latin typeface="Arial" charset="0"/>
                <a:ea typeface="MS PGothic" pitchFamily="34" charset="-128"/>
              </a:defRPr>
            </a:lvl6pPr>
            <a:lvl7pPr marL="2971800" indent="-228600" eaLnBrk="0" fontAlgn="base" hangingPunct="0">
              <a:spcBef>
                <a:spcPct val="0"/>
              </a:spcBef>
              <a:spcAft>
                <a:spcPct val="0"/>
              </a:spcAft>
              <a:defRPr sz="6100">
                <a:solidFill>
                  <a:schemeClr val="tx1"/>
                </a:solidFill>
                <a:latin typeface="Arial" charset="0"/>
                <a:ea typeface="MS PGothic" pitchFamily="34" charset="-128"/>
              </a:defRPr>
            </a:lvl7pPr>
            <a:lvl8pPr marL="3429000" indent="-228600" eaLnBrk="0" fontAlgn="base" hangingPunct="0">
              <a:spcBef>
                <a:spcPct val="0"/>
              </a:spcBef>
              <a:spcAft>
                <a:spcPct val="0"/>
              </a:spcAft>
              <a:defRPr sz="6100">
                <a:solidFill>
                  <a:schemeClr val="tx1"/>
                </a:solidFill>
                <a:latin typeface="Arial" charset="0"/>
                <a:ea typeface="MS PGothic" pitchFamily="34" charset="-128"/>
              </a:defRPr>
            </a:lvl8pPr>
            <a:lvl9pPr marL="3886200" indent="-228600" eaLnBrk="0" fontAlgn="base" hangingPunct="0">
              <a:spcBef>
                <a:spcPct val="0"/>
              </a:spcBef>
              <a:spcAft>
                <a:spcPct val="0"/>
              </a:spcAft>
              <a:defRPr sz="6100">
                <a:solidFill>
                  <a:schemeClr val="tx1"/>
                </a:solidFill>
                <a:latin typeface="Arial" charset="0"/>
                <a:ea typeface="MS PGothic" pitchFamily="34" charset="-128"/>
              </a:defRPr>
            </a:lvl9pPr>
          </a:lstStyle>
          <a:p>
            <a:pPr algn="r" eaLnBrk="1" hangingPunct="1"/>
            <a:r>
              <a:rPr lang="en-US" sz="900" dirty="0">
                <a:solidFill>
                  <a:srgbClr val="25529B"/>
                </a:solidFill>
              </a:rPr>
              <a:t>The</a:t>
            </a:r>
            <a:r>
              <a:rPr lang="en-US" sz="900" baseline="0" dirty="0">
                <a:solidFill>
                  <a:srgbClr val="25529B"/>
                </a:solidFill>
              </a:rPr>
              <a:t> Frederick National Laboratory is a federally funded research and development center operated by SAIC-Frederick, Inc., for the National Cancer Institute</a:t>
            </a:r>
          </a:p>
          <a:p>
            <a:pPr marL="0" marR="0" indent="0" algn="r" defTabSz="914400" rtl="0" eaLnBrk="1" fontAlgn="base" latinLnBrk="0" hangingPunct="1">
              <a:lnSpc>
                <a:spcPct val="100000"/>
              </a:lnSpc>
              <a:spcBef>
                <a:spcPts val="300"/>
              </a:spcBef>
              <a:spcAft>
                <a:spcPct val="0"/>
              </a:spcAft>
              <a:buClrTx/>
              <a:buSzTx/>
              <a:buFontTx/>
              <a:buNone/>
              <a:tabLst/>
              <a:defRPr/>
            </a:pPr>
            <a:r>
              <a:rPr lang="en-US" sz="900" dirty="0">
                <a:solidFill>
                  <a:srgbClr val="25529B"/>
                </a:solidFill>
              </a:rPr>
              <a:t>DEPARTMENT OF HEALTH AND HUMAN SERVICES</a:t>
            </a:r>
            <a:r>
              <a:rPr lang="en-US" sz="900" baseline="0" dirty="0">
                <a:solidFill>
                  <a:srgbClr val="25529B"/>
                </a:solidFill>
              </a:rPr>
              <a:t> </a:t>
            </a:r>
            <a:r>
              <a:rPr lang="en-US" sz="900" dirty="0">
                <a:solidFill>
                  <a:srgbClr val="25529B"/>
                </a:solidFill>
              </a:rPr>
              <a:t>• National Institutes of Health • National Cancer Institute</a:t>
            </a:r>
          </a:p>
          <a:p>
            <a:pPr algn="r" eaLnBrk="1" hangingPunct="1"/>
            <a:endParaRPr lang="en-US" sz="900" dirty="0">
              <a:solidFill>
                <a:srgbClr val="25529B"/>
              </a:solidFill>
            </a:endParaRPr>
          </a:p>
        </p:txBody>
      </p:sp>
    </p:spTree>
    <p:extLst>
      <p:ext uri="{BB962C8B-B14F-4D97-AF65-F5344CB8AC3E}">
        <p14:creationId xmlns:p14="http://schemas.microsoft.com/office/powerpoint/2010/main" val="622213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w/ FN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000"/>
              </a:spcBef>
              <a:buClr>
                <a:srgbClr val="579FDB"/>
              </a:buClr>
              <a:defRPr sz="2000"/>
            </a:lvl1pPr>
            <a:lvl2pPr>
              <a:spcBef>
                <a:spcPts val="1000"/>
              </a:spcBef>
              <a:buClr>
                <a:srgbClr val="579FDB"/>
              </a:buClr>
              <a:defRPr sz="1800"/>
            </a:lvl2pPr>
            <a:lvl3pPr>
              <a:spcBef>
                <a:spcPts val="1000"/>
              </a:spcBef>
              <a:buClr>
                <a:srgbClr val="579FDB"/>
              </a:buClr>
              <a:defRPr sz="1800"/>
            </a:lvl3pPr>
            <a:lvl4pPr>
              <a:spcBef>
                <a:spcPts val="1000"/>
              </a:spcBef>
              <a:defRPr sz="1800"/>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582025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4" name="Rectangle 3"/>
          <p:cNvSpPr/>
          <p:nvPr userDrawn="1"/>
        </p:nvSpPr>
        <p:spPr>
          <a:xfrm>
            <a:off x="0" y="3724275"/>
            <a:ext cx="8696325" cy="571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3911600"/>
            <a:ext cx="7772400" cy="1362075"/>
          </a:xfrm>
        </p:spPr>
        <p:txBody>
          <a:bodyPr anchor="t"/>
          <a:lstStyle>
            <a:lvl1pPr algn="l">
              <a:defRPr sz="1600" b="0" i="0" cap="none" baseline="0">
                <a:solidFill>
                  <a:schemeClr val="tx1"/>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722313" y="2144713"/>
            <a:ext cx="7772400" cy="1500187"/>
          </a:xfrm>
        </p:spPr>
        <p:txBody>
          <a:bodyPr anchor="b"/>
          <a:lstStyle>
            <a:lvl1pPr marL="0" indent="0">
              <a:buNone/>
              <a:defRPr sz="2400" b="1" i="0">
                <a:solidFill>
                  <a:srgbClr val="0070C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809482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6B995C16-32EA-4218-ADF5-B066689568EB}" type="slidenum">
              <a:rPr lang="en-US"/>
              <a:pPr>
                <a:defRPr/>
              </a:pPr>
              <a:t>‹#›</a:t>
            </a:fld>
            <a:endParaRPr lang="en-US"/>
          </a:p>
        </p:txBody>
      </p:sp>
    </p:spTree>
    <p:extLst>
      <p:ext uri="{BB962C8B-B14F-4D97-AF65-F5344CB8AC3E}">
        <p14:creationId xmlns:p14="http://schemas.microsoft.com/office/powerpoint/2010/main" val="38862725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AE8613DF-E8B1-4E50-934A-9EB2ADD12AF6}" type="slidenum">
              <a:rPr lang="en-US"/>
              <a:pPr>
                <a:defRPr/>
              </a:pPr>
              <a:t>‹#›</a:t>
            </a:fld>
            <a:endParaRPr lang="en-US"/>
          </a:p>
        </p:txBody>
      </p:sp>
    </p:spTree>
    <p:extLst>
      <p:ext uri="{BB962C8B-B14F-4D97-AF65-F5344CB8AC3E}">
        <p14:creationId xmlns:p14="http://schemas.microsoft.com/office/powerpoint/2010/main" val="15653251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r>
              <a:rPr lang="en-US" noProof="0"/>
              <a:t>Click icon to add table</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C5680D49-860B-4BDB-9543-1AB700FDE568}" type="slidenum">
              <a:rPr lang="en-US"/>
              <a:pPr>
                <a:defRPr/>
              </a:pPr>
              <a:t>‹#›</a:t>
            </a:fld>
            <a:endParaRPr lang="en-US"/>
          </a:p>
        </p:txBody>
      </p:sp>
    </p:spTree>
    <p:extLst>
      <p:ext uri="{BB962C8B-B14F-4D97-AF65-F5344CB8AC3E}">
        <p14:creationId xmlns:p14="http://schemas.microsoft.com/office/powerpoint/2010/main" val="10570726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Single Image Title">
    <p:spTree>
      <p:nvGrpSpPr>
        <p:cNvPr id="1" name=""/>
        <p:cNvGrpSpPr/>
        <p:nvPr/>
      </p:nvGrpSpPr>
      <p:grpSpPr>
        <a:xfrm>
          <a:off x="0" y="0"/>
          <a:ext cx="0" cy="0"/>
          <a:chOff x="0" y="0"/>
          <a:chExt cx="0" cy="0"/>
        </a:xfrm>
      </p:grpSpPr>
      <p:sp>
        <p:nvSpPr>
          <p:cNvPr id="4" name="Rectangle 3"/>
          <p:cNvSpPr/>
          <p:nvPr userDrawn="1"/>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p:cNvPicPr>
            <a:picLocks noChangeAspect="1"/>
          </p:cNvPicPr>
          <p:nvPr userDrawn="1"/>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sp>
        <p:nvSpPr>
          <p:cNvPr id="6" name="Rectangle 5"/>
          <p:cNvSpPr/>
          <p:nvPr userDrawn="1"/>
        </p:nvSpPr>
        <p:spPr>
          <a:xfrm>
            <a:off x="0" y="0"/>
            <a:ext cx="9144000" cy="1085850"/>
          </a:xfrm>
          <a:prstGeom prst="rect">
            <a:avLst/>
          </a:prstGeom>
          <a:gradFill flip="none" rotWithShape="1">
            <a:gsLst>
              <a:gs pos="0">
                <a:srgbClr val="214171"/>
              </a:gs>
              <a:gs pos="100000">
                <a:srgbClr val="0070C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619625" y="277813"/>
            <a:ext cx="42624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Rectangle 2"/>
          <p:cNvSpPr>
            <a:spLocks noGrp="1" noChangeArrowheads="1"/>
          </p:cNvSpPr>
          <p:nvPr>
            <p:ph type="ctrTitle"/>
          </p:nvPr>
        </p:nvSpPr>
        <p:spPr>
          <a:xfrm>
            <a:off x="604838" y="4389405"/>
            <a:ext cx="7872412" cy="868363"/>
          </a:xfrm>
          <a:effectLst/>
        </p:spPr>
        <p:txBody>
          <a:bodyPr/>
          <a:lstStyle>
            <a:lvl1pPr>
              <a:lnSpc>
                <a:spcPct val="95000"/>
              </a:lnSpc>
              <a:defRPr sz="2600" b="1" i="0">
                <a:solidFill>
                  <a:schemeClr val="bg1"/>
                </a:solidFill>
                <a:effectLst>
                  <a:outerShdw blurRad="38100" dist="38100" dir="2700000" algn="tl">
                    <a:srgbClr val="000000">
                      <a:alpha val="43137"/>
                    </a:srgbClr>
                  </a:outerShdw>
                </a:effectLst>
                <a:latin typeface="+mn-lt"/>
              </a:defRPr>
            </a:lvl1pPr>
          </a:lstStyle>
          <a:p>
            <a:r>
              <a:rPr lang="en-US"/>
              <a:t>Click to edit Master title style</a:t>
            </a:r>
            <a:endParaRPr lang="en-US" dirty="0"/>
          </a:p>
        </p:txBody>
      </p:sp>
      <p:sp>
        <p:nvSpPr>
          <p:cNvPr id="80899" name="Rectangle 3"/>
          <p:cNvSpPr>
            <a:spLocks noGrp="1" noChangeArrowheads="1"/>
          </p:cNvSpPr>
          <p:nvPr>
            <p:ph type="subTitle" idx="1"/>
          </p:nvPr>
        </p:nvSpPr>
        <p:spPr>
          <a:xfrm>
            <a:off x="604838" y="5347462"/>
            <a:ext cx="5883275" cy="870744"/>
          </a:xfrm>
        </p:spPr>
        <p:txBody>
          <a:bodyPr/>
          <a:lstStyle>
            <a:lvl1pPr marL="0" indent="0">
              <a:lnSpc>
                <a:spcPct val="100000"/>
              </a:lnSpc>
              <a:buFontTx/>
              <a:buNone/>
              <a:defRPr sz="1600">
                <a:solidFill>
                  <a:schemeClr val="bg1"/>
                </a:solidFill>
                <a:effectLst>
                  <a:outerShdw blurRad="38100" dist="38100" dir="2700000" algn="tl">
                    <a:srgbClr val="000000">
                      <a:alpha val="43137"/>
                    </a:srgbClr>
                  </a:outerShdw>
                </a:effectLst>
              </a:defRPr>
            </a:lvl1pPr>
          </a:lstStyle>
          <a:p>
            <a:r>
              <a:rPr lang="en-US"/>
              <a:t>Click to edit Master subtitle style</a:t>
            </a:r>
            <a:endParaRPr lang="en-US" dirty="0"/>
          </a:p>
        </p:txBody>
      </p:sp>
      <p:sp>
        <p:nvSpPr>
          <p:cNvPr id="10" name="TextBox 36"/>
          <p:cNvSpPr txBox="1">
            <a:spLocks noChangeArrowheads="1"/>
          </p:cNvSpPr>
          <p:nvPr userDrawn="1"/>
        </p:nvSpPr>
        <p:spPr bwMode="auto">
          <a:xfrm>
            <a:off x="611793" y="6387837"/>
            <a:ext cx="8465532"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100">
                <a:solidFill>
                  <a:schemeClr val="tx1"/>
                </a:solidFill>
                <a:latin typeface="Arial" charset="0"/>
                <a:ea typeface="MS PGothic" pitchFamily="34" charset="-128"/>
              </a:defRPr>
            </a:lvl1pPr>
            <a:lvl2pPr marL="742950" indent="-285750" eaLnBrk="0" hangingPunct="0">
              <a:defRPr sz="6100">
                <a:solidFill>
                  <a:schemeClr val="tx1"/>
                </a:solidFill>
                <a:latin typeface="Arial" charset="0"/>
                <a:ea typeface="MS PGothic" pitchFamily="34" charset="-128"/>
              </a:defRPr>
            </a:lvl2pPr>
            <a:lvl3pPr marL="1143000" indent="-228600" eaLnBrk="0" hangingPunct="0">
              <a:defRPr sz="6100">
                <a:solidFill>
                  <a:schemeClr val="tx1"/>
                </a:solidFill>
                <a:latin typeface="Arial" charset="0"/>
                <a:ea typeface="MS PGothic" pitchFamily="34" charset="-128"/>
              </a:defRPr>
            </a:lvl3pPr>
            <a:lvl4pPr marL="1600200" indent="-228600" eaLnBrk="0" hangingPunct="0">
              <a:defRPr sz="6100">
                <a:solidFill>
                  <a:schemeClr val="tx1"/>
                </a:solidFill>
                <a:latin typeface="Arial" charset="0"/>
                <a:ea typeface="MS PGothic" pitchFamily="34" charset="-128"/>
              </a:defRPr>
            </a:lvl4pPr>
            <a:lvl5pPr marL="2057400" indent="-228600" eaLnBrk="0" hangingPunct="0">
              <a:defRPr sz="6100">
                <a:solidFill>
                  <a:schemeClr val="tx1"/>
                </a:solidFill>
                <a:latin typeface="Arial" charset="0"/>
                <a:ea typeface="MS PGothic" pitchFamily="34" charset="-128"/>
              </a:defRPr>
            </a:lvl5pPr>
            <a:lvl6pPr marL="2514600" indent="-228600" eaLnBrk="0" fontAlgn="base" hangingPunct="0">
              <a:spcBef>
                <a:spcPct val="0"/>
              </a:spcBef>
              <a:spcAft>
                <a:spcPct val="0"/>
              </a:spcAft>
              <a:defRPr sz="6100">
                <a:solidFill>
                  <a:schemeClr val="tx1"/>
                </a:solidFill>
                <a:latin typeface="Arial" charset="0"/>
                <a:ea typeface="MS PGothic" pitchFamily="34" charset="-128"/>
              </a:defRPr>
            </a:lvl6pPr>
            <a:lvl7pPr marL="2971800" indent="-228600" eaLnBrk="0" fontAlgn="base" hangingPunct="0">
              <a:spcBef>
                <a:spcPct val="0"/>
              </a:spcBef>
              <a:spcAft>
                <a:spcPct val="0"/>
              </a:spcAft>
              <a:defRPr sz="6100">
                <a:solidFill>
                  <a:schemeClr val="tx1"/>
                </a:solidFill>
                <a:latin typeface="Arial" charset="0"/>
                <a:ea typeface="MS PGothic" pitchFamily="34" charset="-128"/>
              </a:defRPr>
            </a:lvl7pPr>
            <a:lvl8pPr marL="3429000" indent="-228600" eaLnBrk="0" fontAlgn="base" hangingPunct="0">
              <a:spcBef>
                <a:spcPct val="0"/>
              </a:spcBef>
              <a:spcAft>
                <a:spcPct val="0"/>
              </a:spcAft>
              <a:defRPr sz="6100">
                <a:solidFill>
                  <a:schemeClr val="tx1"/>
                </a:solidFill>
                <a:latin typeface="Arial" charset="0"/>
                <a:ea typeface="MS PGothic" pitchFamily="34" charset="-128"/>
              </a:defRPr>
            </a:lvl8pPr>
            <a:lvl9pPr marL="3886200" indent="-228600" eaLnBrk="0" fontAlgn="base" hangingPunct="0">
              <a:spcBef>
                <a:spcPct val="0"/>
              </a:spcBef>
              <a:spcAft>
                <a:spcPct val="0"/>
              </a:spcAft>
              <a:defRPr sz="6100">
                <a:solidFill>
                  <a:schemeClr val="tx1"/>
                </a:solidFill>
                <a:latin typeface="Arial" charset="0"/>
                <a:ea typeface="MS PGothic" pitchFamily="34" charset="-128"/>
              </a:defRPr>
            </a:lvl9pPr>
          </a:lstStyle>
          <a:p>
            <a:pPr algn="r" eaLnBrk="1" hangingPunct="1"/>
            <a:r>
              <a:rPr lang="en-US" sz="900" dirty="0">
                <a:solidFill>
                  <a:srgbClr val="25529B"/>
                </a:solidFill>
              </a:rPr>
              <a:t>The</a:t>
            </a:r>
            <a:r>
              <a:rPr lang="en-US" sz="900" baseline="0" dirty="0">
                <a:solidFill>
                  <a:srgbClr val="25529B"/>
                </a:solidFill>
              </a:rPr>
              <a:t> Frederick National Laboratory is a federally funded research and development center operated by SAIC-Frederick, Inc., for the National Cancer Institute</a:t>
            </a:r>
          </a:p>
          <a:p>
            <a:pPr marL="0" marR="0" indent="0" algn="r" defTabSz="914400" rtl="0" eaLnBrk="1" fontAlgn="base" latinLnBrk="0" hangingPunct="1">
              <a:lnSpc>
                <a:spcPct val="100000"/>
              </a:lnSpc>
              <a:spcBef>
                <a:spcPts val="300"/>
              </a:spcBef>
              <a:spcAft>
                <a:spcPct val="0"/>
              </a:spcAft>
              <a:buClrTx/>
              <a:buSzTx/>
              <a:buFontTx/>
              <a:buNone/>
              <a:tabLst/>
              <a:defRPr/>
            </a:pPr>
            <a:r>
              <a:rPr lang="en-US" sz="900" dirty="0">
                <a:solidFill>
                  <a:srgbClr val="25529B"/>
                </a:solidFill>
              </a:rPr>
              <a:t>DEPARTMENT OF HEALTH AND HUMAN SERVICES</a:t>
            </a:r>
            <a:r>
              <a:rPr lang="en-US" sz="900" baseline="0" dirty="0">
                <a:solidFill>
                  <a:srgbClr val="25529B"/>
                </a:solidFill>
              </a:rPr>
              <a:t> </a:t>
            </a:r>
            <a:r>
              <a:rPr lang="en-US" sz="900" dirty="0">
                <a:solidFill>
                  <a:srgbClr val="25529B"/>
                </a:solidFill>
              </a:rPr>
              <a:t>• National Institutes of Health • National Cancer Institute</a:t>
            </a:r>
          </a:p>
          <a:p>
            <a:pPr algn="r" eaLnBrk="1" hangingPunct="1"/>
            <a:endParaRPr lang="en-US" sz="900" dirty="0">
              <a:solidFill>
                <a:srgbClr val="25529B"/>
              </a:solidFill>
            </a:endParaRPr>
          </a:p>
        </p:txBody>
      </p:sp>
    </p:spTree>
    <p:extLst>
      <p:ext uri="{BB962C8B-B14F-4D97-AF65-F5344CB8AC3E}">
        <p14:creationId xmlns:p14="http://schemas.microsoft.com/office/powerpoint/2010/main" val="40354614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w/ FN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000"/>
              </a:spcBef>
              <a:buClr>
                <a:srgbClr val="579FDB"/>
              </a:buClr>
              <a:defRPr sz="2000"/>
            </a:lvl1pPr>
            <a:lvl2pPr>
              <a:spcBef>
                <a:spcPts val="1000"/>
              </a:spcBef>
              <a:buClr>
                <a:srgbClr val="579FDB"/>
              </a:buClr>
              <a:defRPr sz="1800"/>
            </a:lvl2pPr>
            <a:lvl3pPr>
              <a:spcBef>
                <a:spcPts val="1000"/>
              </a:spcBef>
              <a:buClr>
                <a:srgbClr val="579FDB"/>
              </a:buClr>
              <a:defRPr sz="1800"/>
            </a:lvl3pPr>
            <a:lvl4pPr>
              <a:spcBef>
                <a:spcPts val="1000"/>
              </a:spcBef>
              <a:defRPr sz="1800"/>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136208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4" name="Rectangle 3"/>
          <p:cNvSpPr/>
          <p:nvPr userDrawn="1"/>
        </p:nvSpPr>
        <p:spPr>
          <a:xfrm>
            <a:off x="0" y="3724275"/>
            <a:ext cx="8696325" cy="571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3911600"/>
            <a:ext cx="7772400" cy="1362075"/>
          </a:xfrm>
        </p:spPr>
        <p:txBody>
          <a:bodyPr anchor="t"/>
          <a:lstStyle>
            <a:lvl1pPr algn="l">
              <a:defRPr sz="1600" b="0" i="0" cap="none" baseline="0">
                <a:solidFill>
                  <a:schemeClr val="tx1"/>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722313" y="2144713"/>
            <a:ext cx="7772400" cy="1500187"/>
          </a:xfrm>
        </p:spPr>
        <p:txBody>
          <a:bodyPr anchor="b"/>
          <a:lstStyle>
            <a:lvl1pPr marL="0" indent="0">
              <a:buNone/>
              <a:defRPr sz="2400" b="1" i="0">
                <a:solidFill>
                  <a:srgbClr val="0070C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715582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6857DF4A-DC88-417C-BFD2-CAE9191009A3}" type="slidenum">
              <a:rPr lang="en-US"/>
              <a:pPr>
                <a:defRPr/>
              </a:pPr>
              <a:t>‹#›</a:t>
            </a:fld>
            <a:endParaRPr lang="en-US"/>
          </a:p>
        </p:txBody>
      </p:sp>
    </p:spTree>
    <p:extLst>
      <p:ext uri="{BB962C8B-B14F-4D97-AF65-F5344CB8AC3E}">
        <p14:creationId xmlns:p14="http://schemas.microsoft.com/office/powerpoint/2010/main" val="2822368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lgn="r">
              <a:defRPr/>
            </a:lvl1pPr>
          </a:lstStyle>
          <a:p>
            <a:pPr>
              <a:defRPr/>
            </a:pPr>
            <a:fld id="{EBD38E1C-93D2-48F6-B562-C7AC9857DB6D}" type="slidenum">
              <a:rPr lang="en-US" smtClean="0"/>
              <a:pPr>
                <a:defRPr/>
              </a:pPr>
              <a:t>‹#›</a:t>
            </a:fld>
            <a:endParaRPr lang="en-US"/>
          </a:p>
        </p:txBody>
      </p:sp>
    </p:spTree>
    <p:extLst>
      <p:ext uri="{BB962C8B-B14F-4D97-AF65-F5344CB8AC3E}">
        <p14:creationId xmlns:p14="http://schemas.microsoft.com/office/powerpoint/2010/main" val="172935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r>
              <a:rPr lang="en-US" noProof="0"/>
              <a:t>Click icon to add table</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6A238CCC-B222-47B5-9FD2-0418E24E012B}" type="slidenum">
              <a:rPr lang="en-US"/>
              <a:pPr>
                <a:defRPr/>
              </a:pPr>
              <a:t>‹#›</a:t>
            </a:fld>
            <a:endParaRPr lang="en-US"/>
          </a:p>
        </p:txBody>
      </p:sp>
    </p:spTree>
    <p:extLst>
      <p:ext uri="{BB962C8B-B14F-4D97-AF65-F5344CB8AC3E}">
        <p14:creationId xmlns:p14="http://schemas.microsoft.com/office/powerpoint/2010/main" val="4698789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547AA53D-7245-4FAF-BD85-21C4EEF8EBC8}" type="slidenum">
              <a:rPr lang="en-US"/>
              <a:pPr>
                <a:defRPr/>
              </a:pPr>
              <a:t>‹#›</a:t>
            </a:fld>
            <a:endParaRPr lang="en-US"/>
          </a:p>
        </p:txBody>
      </p:sp>
    </p:spTree>
    <p:extLst>
      <p:ext uri="{BB962C8B-B14F-4D97-AF65-F5344CB8AC3E}">
        <p14:creationId xmlns:p14="http://schemas.microsoft.com/office/powerpoint/2010/main" val="14064886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B88ECB1-3A8A-4550-8424-56FCE07E7F85}" type="slidenum">
              <a:rPr lang="en-US"/>
              <a:pPr>
                <a:defRPr/>
              </a:pPr>
              <a:t>‹#›</a:t>
            </a:fld>
            <a:endParaRPr lang="en-US"/>
          </a:p>
        </p:txBody>
      </p:sp>
    </p:spTree>
    <p:extLst>
      <p:ext uri="{BB962C8B-B14F-4D97-AF65-F5344CB8AC3E}">
        <p14:creationId xmlns:p14="http://schemas.microsoft.com/office/powerpoint/2010/main" val="40379313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Single Image Title">
    <p:spTree>
      <p:nvGrpSpPr>
        <p:cNvPr id="1" name=""/>
        <p:cNvGrpSpPr/>
        <p:nvPr/>
      </p:nvGrpSpPr>
      <p:grpSpPr>
        <a:xfrm>
          <a:off x="0" y="0"/>
          <a:ext cx="0" cy="0"/>
          <a:chOff x="0" y="0"/>
          <a:chExt cx="0" cy="0"/>
        </a:xfrm>
      </p:grpSpPr>
      <p:sp>
        <p:nvSpPr>
          <p:cNvPr id="4" name="Rectangle 3"/>
          <p:cNvSpPr/>
          <p:nvPr userDrawn="1"/>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FNLCR Lab Technician  Image" title="FNLCR Lab Technician Image"/>
          <p:cNvPicPr>
            <a:picLocks noChangeAspect="1"/>
          </p:cNvPicPr>
          <p:nvPr userDrawn="1"/>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sp>
        <p:nvSpPr>
          <p:cNvPr id="80898" name="Rectangle 2"/>
          <p:cNvSpPr>
            <a:spLocks noGrp="1" noChangeArrowheads="1"/>
          </p:cNvSpPr>
          <p:nvPr>
            <p:ph type="ctrTitle"/>
          </p:nvPr>
        </p:nvSpPr>
        <p:spPr>
          <a:xfrm>
            <a:off x="604838" y="4389405"/>
            <a:ext cx="7872412" cy="868363"/>
          </a:xfrm>
          <a:effectLst/>
        </p:spPr>
        <p:txBody>
          <a:bodyPr/>
          <a:lstStyle>
            <a:lvl1pPr>
              <a:lnSpc>
                <a:spcPct val="95000"/>
              </a:lnSpc>
              <a:defRPr sz="2600" b="1" i="0">
                <a:solidFill>
                  <a:schemeClr val="bg1"/>
                </a:solidFill>
                <a:effectLst>
                  <a:outerShdw blurRad="38100" dist="38100" dir="2700000" algn="tl">
                    <a:srgbClr val="000000">
                      <a:alpha val="43137"/>
                    </a:srgbClr>
                  </a:outerShdw>
                </a:effectLst>
                <a:latin typeface="+mn-lt"/>
              </a:defRPr>
            </a:lvl1pPr>
          </a:lstStyle>
          <a:p>
            <a:r>
              <a:rPr lang="en-US"/>
              <a:t>Click to edit Master title style</a:t>
            </a:r>
            <a:endParaRPr lang="en-US" dirty="0"/>
          </a:p>
        </p:txBody>
      </p:sp>
      <p:sp>
        <p:nvSpPr>
          <p:cNvPr id="80899" name="Rectangle 3"/>
          <p:cNvSpPr>
            <a:spLocks noGrp="1" noChangeArrowheads="1"/>
          </p:cNvSpPr>
          <p:nvPr>
            <p:ph type="subTitle" idx="1"/>
          </p:nvPr>
        </p:nvSpPr>
        <p:spPr>
          <a:xfrm>
            <a:off x="604838" y="5347462"/>
            <a:ext cx="5883275" cy="870744"/>
          </a:xfrm>
        </p:spPr>
        <p:txBody>
          <a:bodyPr/>
          <a:lstStyle>
            <a:lvl1pPr marL="0" indent="0">
              <a:lnSpc>
                <a:spcPct val="100000"/>
              </a:lnSpc>
              <a:buFontTx/>
              <a:buNone/>
              <a:defRPr sz="1600">
                <a:solidFill>
                  <a:schemeClr val="bg1"/>
                </a:solidFill>
                <a:effectLst>
                  <a:outerShdw blurRad="38100" dist="38100" dir="2700000" algn="tl">
                    <a:srgbClr val="000000">
                      <a:alpha val="43137"/>
                    </a:srgbClr>
                  </a:outerShdw>
                </a:effectLst>
              </a:defRPr>
            </a:lvl1pPr>
          </a:lstStyle>
          <a:p>
            <a:r>
              <a:rPr lang="en-US"/>
              <a:t>Click to edit Master subtitle style</a:t>
            </a:r>
            <a:endParaRPr lang="en-US" dirty="0"/>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152" r="1683" b="28312"/>
          <a:stretch/>
        </p:blipFill>
        <p:spPr>
          <a:xfrm>
            <a:off x="0" y="0"/>
            <a:ext cx="9144000" cy="1036320"/>
          </a:xfrm>
          <a:prstGeom prst="rect">
            <a:avLst/>
          </a:prstGeom>
        </p:spPr>
      </p:pic>
      <p:pic>
        <p:nvPicPr>
          <p:cNvPr id="10" name="Picture 9" descr="FNLCR Text Treatment/NCI Sub Text" title="FNLCR Text Treatment/NCI Sub Text"/>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82028" y="183306"/>
            <a:ext cx="3578867" cy="764345"/>
          </a:xfrm>
          <a:prstGeom prst="rect">
            <a:avLst/>
          </a:prstGeom>
        </p:spPr>
      </p:pic>
      <p:sp>
        <p:nvSpPr>
          <p:cNvPr id="11" name="TextBox 10" descr="HHS/NIH/NCI/FFRDC Text" title="HHS/NIH/NCI/FFRDC Text"/>
          <p:cNvSpPr txBox="1"/>
          <p:nvPr userDrawn="1"/>
        </p:nvSpPr>
        <p:spPr>
          <a:xfrm>
            <a:off x="1313410" y="6359120"/>
            <a:ext cx="7780713" cy="415498"/>
          </a:xfrm>
          <a:prstGeom prst="rect">
            <a:avLst/>
          </a:prstGeom>
          <a:noFill/>
        </p:spPr>
        <p:txBody>
          <a:bodyPr wrap="square" rtlCol="0">
            <a:spAutoFit/>
          </a:bodyPr>
          <a:lstStyle/>
          <a:p>
            <a:pPr marL="0" indent="0" algn="r" fontAlgn="base">
              <a:spcBef>
                <a:spcPts val="0"/>
              </a:spcBef>
              <a:buNone/>
            </a:pPr>
            <a:r>
              <a:rPr lang="en-US" sz="800" dirty="0"/>
              <a:t>DEPARTMENT OF HEALTH AND HUMAN SERVICES • National Institutes of Health • National Cancer Institute</a:t>
            </a:r>
          </a:p>
          <a:p>
            <a:pPr marL="0" indent="0" algn="r" fontAlgn="base">
              <a:spcBef>
                <a:spcPts val="600"/>
              </a:spcBef>
              <a:buNone/>
            </a:pPr>
            <a:r>
              <a:rPr lang="en-US" sz="800" dirty="0"/>
              <a:t>Frederick National Laboratory is a Federally Funded Research and Development Center</a:t>
            </a:r>
            <a:r>
              <a:rPr lang="en-US" sz="800" baseline="0" dirty="0"/>
              <a:t> </a:t>
            </a:r>
            <a:r>
              <a:rPr lang="en-US" sz="800" dirty="0"/>
              <a:t>operated by </a:t>
            </a:r>
            <a:r>
              <a:rPr lang="en-US" sz="800" dirty="0" err="1"/>
              <a:t>Leidos</a:t>
            </a:r>
            <a:r>
              <a:rPr lang="en-US" sz="800" dirty="0"/>
              <a:t> Biomedical Research, Inc., for the National Cancer Institute</a:t>
            </a:r>
          </a:p>
        </p:txBody>
      </p:sp>
    </p:spTree>
    <p:extLst>
      <p:ext uri="{BB962C8B-B14F-4D97-AF65-F5344CB8AC3E}">
        <p14:creationId xmlns:p14="http://schemas.microsoft.com/office/powerpoint/2010/main" val="33219294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w/ FN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000"/>
              </a:spcBef>
              <a:buClr>
                <a:srgbClr val="579FDB"/>
              </a:buClr>
              <a:defRPr sz="2000"/>
            </a:lvl1pPr>
            <a:lvl2pPr>
              <a:spcBef>
                <a:spcPts val="1000"/>
              </a:spcBef>
              <a:buClr>
                <a:srgbClr val="579FDB"/>
              </a:buClr>
              <a:defRPr sz="1800"/>
            </a:lvl2pPr>
            <a:lvl3pPr>
              <a:spcBef>
                <a:spcPts val="1000"/>
              </a:spcBef>
              <a:buClr>
                <a:srgbClr val="579FDB"/>
              </a:buClr>
              <a:defRPr sz="1800"/>
            </a:lvl3pPr>
            <a:lvl4pPr>
              <a:spcBef>
                <a:spcPts val="1000"/>
              </a:spcBef>
              <a:defRPr sz="1800"/>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5"/>
          <p:cNvSpPr>
            <a:spLocks noGrp="1"/>
          </p:cNvSpPr>
          <p:nvPr>
            <p:ph type="sldNum" sz="quarter" idx="4"/>
          </p:nvPr>
        </p:nvSpPr>
        <p:spPr>
          <a:xfrm>
            <a:off x="6553200" y="6356350"/>
            <a:ext cx="2133600" cy="365125"/>
          </a:xfrm>
          <a:prstGeom prst="rect">
            <a:avLst/>
          </a:prstGeom>
        </p:spPr>
        <p:txBody>
          <a:bodyPr/>
          <a:lstStyle>
            <a:lvl1pPr algn="r">
              <a:defRPr sz="1200">
                <a:solidFill>
                  <a:schemeClr val="bg1">
                    <a:lumMod val="65000"/>
                  </a:schemeClr>
                </a:solidFill>
              </a:defRPr>
            </a:lvl1pPr>
          </a:lstStyle>
          <a:p>
            <a:fld id="{0A090F8D-2E91-45E8-9D37-A3B45C7194D7}" type="slidenum">
              <a:rPr lang="en-US" smtClean="0"/>
              <a:pPr/>
              <a:t>‹#›</a:t>
            </a:fld>
            <a:endParaRPr lang="en-US" dirty="0"/>
          </a:p>
        </p:txBody>
      </p:sp>
    </p:spTree>
    <p:extLst>
      <p:ext uri="{BB962C8B-B14F-4D97-AF65-F5344CB8AC3E}">
        <p14:creationId xmlns:p14="http://schemas.microsoft.com/office/powerpoint/2010/main" val="30018999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4" name="Rectangle 3"/>
          <p:cNvSpPr/>
          <p:nvPr userDrawn="1"/>
        </p:nvSpPr>
        <p:spPr>
          <a:xfrm>
            <a:off x="0" y="3724275"/>
            <a:ext cx="8696325" cy="571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3911600"/>
            <a:ext cx="7772400" cy="1362075"/>
          </a:xfrm>
        </p:spPr>
        <p:txBody>
          <a:bodyPr anchor="t"/>
          <a:lstStyle>
            <a:lvl1pPr algn="l">
              <a:defRPr sz="1600" b="0" i="0" cap="none" baseline="0">
                <a:solidFill>
                  <a:schemeClr val="tx1"/>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722313" y="2144713"/>
            <a:ext cx="7772400" cy="1500187"/>
          </a:xfrm>
        </p:spPr>
        <p:txBody>
          <a:bodyPr anchor="b"/>
          <a:lstStyle>
            <a:lvl1pPr marL="0" indent="0">
              <a:buNone/>
              <a:defRPr sz="2400" b="1" i="0">
                <a:solidFill>
                  <a:srgbClr val="0070C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040523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E5B79ED3-BDAC-4236-885B-164CEBBC0931}" type="slidenum">
              <a:rPr lang="en-US"/>
              <a:pPr>
                <a:defRPr/>
              </a:pPr>
              <a:t>‹#›</a:t>
            </a:fld>
            <a:endParaRPr lang="en-US"/>
          </a:p>
        </p:txBody>
      </p:sp>
    </p:spTree>
    <p:extLst>
      <p:ext uri="{BB962C8B-B14F-4D97-AF65-F5344CB8AC3E}">
        <p14:creationId xmlns:p14="http://schemas.microsoft.com/office/powerpoint/2010/main" val="5845264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solidFill>
                <a:srgbClr val="000000"/>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9EA39AB4-525B-4EF2-9305-C2DB3266F10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40123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xfrm>
            <a:off x="6553200" y="6356350"/>
            <a:ext cx="2133600" cy="365125"/>
          </a:xfrm>
          <a:prstGeom prst="rect">
            <a:avLst/>
          </a:prstGeom>
          <a:ln/>
        </p:spPr>
        <p:txBody>
          <a:bodyPr/>
          <a:lstStyle>
            <a:lvl1pPr>
              <a:defRPr/>
            </a:lvl1pPr>
          </a:lstStyle>
          <a:p>
            <a:pPr>
              <a:defRPr/>
            </a:pPr>
            <a:fld id="{4EBFFB22-256F-4675-9EFD-686C82F78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00073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5A836BFB-9E73-40EF-BBAB-148C68891780}" type="slidenum">
              <a:rPr lang="en-US"/>
              <a:pPr>
                <a:defRPr/>
              </a:pPr>
              <a:t>‹#›</a:t>
            </a:fld>
            <a:endParaRPr lang="en-US"/>
          </a:p>
        </p:txBody>
      </p:sp>
    </p:spTree>
    <p:extLst>
      <p:ext uri="{BB962C8B-B14F-4D97-AF65-F5344CB8AC3E}">
        <p14:creationId xmlns:p14="http://schemas.microsoft.com/office/powerpoint/2010/main" val="1542843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lgn="r">
              <a:defRPr/>
            </a:lvl1pPr>
          </a:lstStyle>
          <a:p>
            <a:pPr>
              <a:defRPr/>
            </a:pPr>
            <a:fld id="{D9E3CB8E-1B1D-4965-8499-438348D4090F}" type="slidenum">
              <a:rPr lang="en-US" smtClean="0"/>
              <a:pPr>
                <a:defRPr/>
              </a:pPr>
              <a:t>‹#›</a:t>
            </a:fld>
            <a:endParaRPr lang="en-US"/>
          </a:p>
        </p:txBody>
      </p:sp>
    </p:spTree>
    <p:extLst>
      <p:ext uri="{BB962C8B-B14F-4D97-AF65-F5344CB8AC3E}">
        <p14:creationId xmlns:p14="http://schemas.microsoft.com/office/powerpoint/2010/main" val="40992177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r>
              <a:rPr lang="en-US" noProof="0"/>
              <a:t>Click icon to add table</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32AC0147-D338-44A2-B883-A4294D35239E}" type="slidenum">
              <a:rPr lang="en-US"/>
              <a:pPr>
                <a:defRPr/>
              </a:pPr>
              <a:t>‹#›</a:t>
            </a:fld>
            <a:endParaRPr lang="en-US"/>
          </a:p>
        </p:txBody>
      </p:sp>
    </p:spTree>
    <p:extLst>
      <p:ext uri="{BB962C8B-B14F-4D97-AF65-F5344CB8AC3E}">
        <p14:creationId xmlns:p14="http://schemas.microsoft.com/office/powerpoint/2010/main" val="3993164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62162666-6983-45B1-A284-BE2CE2B3A7A3}" type="slidenum">
              <a:rPr lang="en-US"/>
              <a:pPr>
                <a:defRPr/>
              </a:pPr>
              <a:t>‹#›</a:t>
            </a:fld>
            <a:endParaRPr lang="en-US"/>
          </a:p>
        </p:txBody>
      </p:sp>
    </p:spTree>
    <p:extLst>
      <p:ext uri="{BB962C8B-B14F-4D97-AF65-F5344CB8AC3E}">
        <p14:creationId xmlns:p14="http://schemas.microsoft.com/office/powerpoint/2010/main" val="8537381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Single Image Title">
    <p:spTree>
      <p:nvGrpSpPr>
        <p:cNvPr id="1" name=""/>
        <p:cNvGrpSpPr/>
        <p:nvPr/>
      </p:nvGrpSpPr>
      <p:grpSpPr>
        <a:xfrm>
          <a:off x="0" y="0"/>
          <a:ext cx="0" cy="0"/>
          <a:chOff x="0" y="0"/>
          <a:chExt cx="0" cy="0"/>
        </a:xfrm>
      </p:grpSpPr>
      <p:sp>
        <p:nvSpPr>
          <p:cNvPr id="4" name="Rectangle 3"/>
          <p:cNvSpPr/>
          <p:nvPr userDrawn="1"/>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p:cNvPicPr>
            <a:picLocks noChangeAspect="1"/>
          </p:cNvPicPr>
          <p:nvPr userDrawn="1"/>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sp>
        <p:nvSpPr>
          <p:cNvPr id="6" name="Rectangle 5"/>
          <p:cNvSpPr/>
          <p:nvPr userDrawn="1"/>
        </p:nvSpPr>
        <p:spPr>
          <a:xfrm>
            <a:off x="0" y="0"/>
            <a:ext cx="9144000" cy="1085850"/>
          </a:xfrm>
          <a:prstGeom prst="rect">
            <a:avLst/>
          </a:prstGeom>
          <a:gradFill flip="none" rotWithShape="1">
            <a:gsLst>
              <a:gs pos="0">
                <a:srgbClr val="214171"/>
              </a:gs>
              <a:gs pos="100000">
                <a:srgbClr val="0070C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619625" y="277813"/>
            <a:ext cx="42624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Rectangle 2"/>
          <p:cNvSpPr>
            <a:spLocks noGrp="1" noChangeArrowheads="1"/>
          </p:cNvSpPr>
          <p:nvPr>
            <p:ph type="ctrTitle"/>
          </p:nvPr>
        </p:nvSpPr>
        <p:spPr>
          <a:xfrm>
            <a:off x="604838" y="4389405"/>
            <a:ext cx="7872412" cy="868363"/>
          </a:xfrm>
          <a:effectLst/>
        </p:spPr>
        <p:txBody>
          <a:bodyPr/>
          <a:lstStyle>
            <a:lvl1pPr>
              <a:lnSpc>
                <a:spcPct val="95000"/>
              </a:lnSpc>
              <a:defRPr sz="2600" b="1" i="0">
                <a:solidFill>
                  <a:schemeClr val="bg1"/>
                </a:solidFill>
                <a:effectLst>
                  <a:outerShdw blurRad="38100" dist="38100" dir="2700000" algn="tl">
                    <a:srgbClr val="000000">
                      <a:alpha val="43137"/>
                    </a:srgbClr>
                  </a:outerShdw>
                </a:effectLst>
                <a:latin typeface="+mn-lt"/>
              </a:defRPr>
            </a:lvl1pPr>
          </a:lstStyle>
          <a:p>
            <a:r>
              <a:rPr lang="en-US"/>
              <a:t>Click to edit Master title style</a:t>
            </a:r>
            <a:endParaRPr lang="en-US" dirty="0"/>
          </a:p>
        </p:txBody>
      </p:sp>
      <p:sp>
        <p:nvSpPr>
          <p:cNvPr id="80899" name="Rectangle 3"/>
          <p:cNvSpPr>
            <a:spLocks noGrp="1" noChangeArrowheads="1"/>
          </p:cNvSpPr>
          <p:nvPr>
            <p:ph type="subTitle" idx="1"/>
          </p:nvPr>
        </p:nvSpPr>
        <p:spPr>
          <a:xfrm>
            <a:off x="604838" y="5347462"/>
            <a:ext cx="5883275" cy="870744"/>
          </a:xfrm>
        </p:spPr>
        <p:txBody>
          <a:bodyPr/>
          <a:lstStyle>
            <a:lvl1pPr marL="0" indent="0">
              <a:lnSpc>
                <a:spcPct val="100000"/>
              </a:lnSpc>
              <a:buFontTx/>
              <a:buNone/>
              <a:defRPr sz="1600">
                <a:solidFill>
                  <a:schemeClr val="bg1"/>
                </a:solidFill>
                <a:effectLst>
                  <a:outerShdw blurRad="38100" dist="38100" dir="2700000" algn="tl">
                    <a:srgbClr val="000000">
                      <a:alpha val="43137"/>
                    </a:srgbClr>
                  </a:outerShdw>
                </a:effectLst>
              </a:defRPr>
            </a:lvl1pPr>
          </a:lstStyle>
          <a:p>
            <a:r>
              <a:rPr lang="en-US"/>
              <a:t>Click to edit Master subtitle style</a:t>
            </a:r>
            <a:endParaRPr lang="en-US" dirty="0"/>
          </a:p>
        </p:txBody>
      </p:sp>
      <p:sp>
        <p:nvSpPr>
          <p:cNvPr id="10" name="TextBox 36"/>
          <p:cNvSpPr txBox="1">
            <a:spLocks noChangeArrowheads="1"/>
          </p:cNvSpPr>
          <p:nvPr userDrawn="1"/>
        </p:nvSpPr>
        <p:spPr bwMode="auto">
          <a:xfrm>
            <a:off x="611793" y="6387837"/>
            <a:ext cx="8465532"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100">
                <a:solidFill>
                  <a:schemeClr val="tx1"/>
                </a:solidFill>
                <a:latin typeface="Arial" charset="0"/>
                <a:ea typeface="MS PGothic" pitchFamily="34" charset="-128"/>
              </a:defRPr>
            </a:lvl1pPr>
            <a:lvl2pPr marL="742950" indent="-285750" eaLnBrk="0" hangingPunct="0">
              <a:defRPr sz="6100">
                <a:solidFill>
                  <a:schemeClr val="tx1"/>
                </a:solidFill>
                <a:latin typeface="Arial" charset="0"/>
                <a:ea typeface="MS PGothic" pitchFamily="34" charset="-128"/>
              </a:defRPr>
            </a:lvl2pPr>
            <a:lvl3pPr marL="1143000" indent="-228600" eaLnBrk="0" hangingPunct="0">
              <a:defRPr sz="6100">
                <a:solidFill>
                  <a:schemeClr val="tx1"/>
                </a:solidFill>
                <a:latin typeface="Arial" charset="0"/>
                <a:ea typeface="MS PGothic" pitchFamily="34" charset="-128"/>
              </a:defRPr>
            </a:lvl3pPr>
            <a:lvl4pPr marL="1600200" indent="-228600" eaLnBrk="0" hangingPunct="0">
              <a:defRPr sz="6100">
                <a:solidFill>
                  <a:schemeClr val="tx1"/>
                </a:solidFill>
                <a:latin typeface="Arial" charset="0"/>
                <a:ea typeface="MS PGothic" pitchFamily="34" charset="-128"/>
              </a:defRPr>
            </a:lvl4pPr>
            <a:lvl5pPr marL="2057400" indent="-228600" eaLnBrk="0" hangingPunct="0">
              <a:defRPr sz="6100">
                <a:solidFill>
                  <a:schemeClr val="tx1"/>
                </a:solidFill>
                <a:latin typeface="Arial" charset="0"/>
                <a:ea typeface="MS PGothic" pitchFamily="34" charset="-128"/>
              </a:defRPr>
            </a:lvl5pPr>
            <a:lvl6pPr marL="2514600" indent="-228600" eaLnBrk="0" fontAlgn="base" hangingPunct="0">
              <a:spcBef>
                <a:spcPct val="0"/>
              </a:spcBef>
              <a:spcAft>
                <a:spcPct val="0"/>
              </a:spcAft>
              <a:defRPr sz="6100">
                <a:solidFill>
                  <a:schemeClr val="tx1"/>
                </a:solidFill>
                <a:latin typeface="Arial" charset="0"/>
                <a:ea typeface="MS PGothic" pitchFamily="34" charset="-128"/>
              </a:defRPr>
            </a:lvl6pPr>
            <a:lvl7pPr marL="2971800" indent="-228600" eaLnBrk="0" fontAlgn="base" hangingPunct="0">
              <a:spcBef>
                <a:spcPct val="0"/>
              </a:spcBef>
              <a:spcAft>
                <a:spcPct val="0"/>
              </a:spcAft>
              <a:defRPr sz="6100">
                <a:solidFill>
                  <a:schemeClr val="tx1"/>
                </a:solidFill>
                <a:latin typeface="Arial" charset="0"/>
                <a:ea typeface="MS PGothic" pitchFamily="34" charset="-128"/>
              </a:defRPr>
            </a:lvl7pPr>
            <a:lvl8pPr marL="3429000" indent="-228600" eaLnBrk="0" fontAlgn="base" hangingPunct="0">
              <a:spcBef>
                <a:spcPct val="0"/>
              </a:spcBef>
              <a:spcAft>
                <a:spcPct val="0"/>
              </a:spcAft>
              <a:defRPr sz="6100">
                <a:solidFill>
                  <a:schemeClr val="tx1"/>
                </a:solidFill>
                <a:latin typeface="Arial" charset="0"/>
                <a:ea typeface="MS PGothic" pitchFamily="34" charset="-128"/>
              </a:defRPr>
            </a:lvl8pPr>
            <a:lvl9pPr marL="3886200" indent="-228600" eaLnBrk="0" fontAlgn="base" hangingPunct="0">
              <a:spcBef>
                <a:spcPct val="0"/>
              </a:spcBef>
              <a:spcAft>
                <a:spcPct val="0"/>
              </a:spcAft>
              <a:defRPr sz="6100">
                <a:solidFill>
                  <a:schemeClr val="tx1"/>
                </a:solidFill>
                <a:latin typeface="Arial" charset="0"/>
                <a:ea typeface="MS PGothic" pitchFamily="34" charset="-128"/>
              </a:defRPr>
            </a:lvl9pPr>
          </a:lstStyle>
          <a:p>
            <a:pPr algn="r" eaLnBrk="1" hangingPunct="1"/>
            <a:r>
              <a:rPr lang="en-US" sz="900" dirty="0">
                <a:solidFill>
                  <a:srgbClr val="25529B"/>
                </a:solidFill>
              </a:rPr>
              <a:t>The</a:t>
            </a:r>
            <a:r>
              <a:rPr lang="en-US" sz="900" baseline="0" dirty="0">
                <a:solidFill>
                  <a:srgbClr val="25529B"/>
                </a:solidFill>
              </a:rPr>
              <a:t> Frederick National Laboratory is a federally funded research and development center operated by SAIC-Frederick, Inc., for the National Cancer Institute</a:t>
            </a:r>
          </a:p>
          <a:p>
            <a:pPr marL="0" marR="0" indent="0" algn="r" defTabSz="914400" rtl="0" eaLnBrk="1" fontAlgn="base" latinLnBrk="0" hangingPunct="1">
              <a:lnSpc>
                <a:spcPct val="100000"/>
              </a:lnSpc>
              <a:spcBef>
                <a:spcPts val="300"/>
              </a:spcBef>
              <a:spcAft>
                <a:spcPct val="0"/>
              </a:spcAft>
              <a:buClrTx/>
              <a:buSzTx/>
              <a:buFontTx/>
              <a:buNone/>
              <a:tabLst/>
              <a:defRPr/>
            </a:pPr>
            <a:r>
              <a:rPr lang="en-US" sz="900" dirty="0">
                <a:solidFill>
                  <a:srgbClr val="25529B"/>
                </a:solidFill>
              </a:rPr>
              <a:t>DEPARTMENT OF HEALTH AND HUMAN SERVICES</a:t>
            </a:r>
            <a:r>
              <a:rPr lang="en-US" sz="900" baseline="0" dirty="0">
                <a:solidFill>
                  <a:srgbClr val="25529B"/>
                </a:solidFill>
              </a:rPr>
              <a:t> </a:t>
            </a:r>
            <a:r>
              <a:rPr lang="en-US" sz="900" dirty="0">
                <a:solidFill>
                  <a:srgbClr val="25529B"/>
                </a:solidFill>
              </a:rPr>
              <a:t>• National Institutes of Health • National Cancer Institute</a:t>
            </a:r>
          </a:p>
          <a:p>
            <a:pPr algn="r" eaLnBrk="1" hangingPunct="1"/>
            <a:endParaRPr lang="en-US" sz="900" dirty="0">
              <a:solidFill>
                <a:srgbClr val="25529B"/>
              </a:solidFill>
            </a:endParaRPr>
          </a:p>
        </p:txBody>
      </p:sp>
    </p:spTree>
    <p:extLst>
      <p:ext uri="{BB962C8B-B14F-4D97-AF65-F5344CB8AC3E}">
        <p14:creationId xmlns:p14="http://schemas.microsoft.com/office/powerpoint/2010/main" val="41954611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w/ FN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000"/>
              </a:spcBef>
              <a:buClr>
                <a:srgbClr val="579FDB"/>
              </a:buClr>
              <a:defRPr sz="2000"/>
            </a:lvl1pPr>
            <a:lvl2pPr>
              <a:spcBef>
                <a:spcPts val="1000"/>
              </a:spcBef>
              <a:buClr>
                <a:srgbClr val="579FDB"/>
              </a:buClr>
              <a:defRPr sz="1800"/>
            </a:lvl2pPr>
            <a:lvl3pPr>
              <a:spcBef>
                <a:spcPts val="1000"/>
              </a:spcBef>
              <a:buClr>
                <a:srgbClr val="579FDB"/>
              </a:buClr>
              <a:defRPr sz="1800"/>
            </a:lvl3pPr>
            <a:lvl4pPr>
              <a:spcBef>
                <a:spcPts val="1000"/>
              </a:spcBef>
              <a:defRPr sz="1800"/>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06169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4" name="Rectangle 3"/>
          <p:cNvSpPr/>
          <p:nvPr userDrawn="1"/>
        </p:nvSpPr>
        <p:spPr>
          <a:xfrm>
            <a:off x="0" y="3724275"/>
            <a:ext cx="8696325" cy="571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3911600"/>
            <a:ext cx="7772400" cy="1362075"/>
          </a:xfrm>
        </p:spPr>
        <p:txBody>
          <a:bodyPr anchor="t"/>
          <a:lstStyle>
            <a:lvl1pPr algn="l">
              <a:defRPr sz="1600" b="0" i="0" cap="none" baseline="0">
                <a:solidFill>
                  <a:schemeClr val="tx1"/>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722313" y="2144713"/>
            <a:ext cx="7772400" cy="1500187"/>
          </a:xfrm>
        </p:spPr>
        <p:txBody>
          <a:bodyPr anchor="b"/>
          <a:lstStyle>
            <a:lvl1pPr marL="0" indent="0">
              <a:buNone/>
              <a:defRPr sz="2400" b="1" i="0">
                <a:solidFill>
                  <a:srgbClr val="0070C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655789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5A836BFB-9E73-40EF-BBAB-148C68891780}" type="slidenum">
              <a:rPr lang="en-US"/>
              <a:pPr>
                <a:defRPr/>
              </a:pPr>
              <a:t>‹#›</a:t>
            </a:fld>
            <a:endParaRPr lang="en-US"/>
          </a:p>
        </p:txBody>
      </p:sp>
    </p:spTree>
    <p:extLst>
      <p:ext uri="{BB962C8B-B14F-4D97-AF65-F5344CB8AC3E}">
        <p14:creationId xmlns:p14="http://schemas.microsoft.com/office/powerpoint/2010/main" val="42892295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Single Image Title">
    <p:spTree>
      <p:nvGrpSpPr>
        <p:cNvPr id="1" name=""/>
        <p:cNvGrpSpPr/>
        <p:nvPr/>
      </p:nvGrpSpPr>
      <p:grpSpPr>
        <a:xfrm>
          <a:off x="0" y="0"/>
          <a:ext cx="0" cy="0"/>
          <a:chOff x="0" y="0"/>
          <a:chExt cx="0" cy="0"/>
        </a:xfrm>
      </p:grpSpPr>
      <p:sp>
        <p:nvSpPr>
          <p:cNvPr id="4" name="Rectangle 3"/>
          <p:cNvSpPr/>
          <p:nvPr userDrawn="1"/>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FNLCR Lab Technician  Image" title="FNLCR Lab Technician Image"/>
          <p:cNvPicPr>
            <a:picLocks noChangeAspect="1"/>
          </p:cNvPicPr>
          <p:nvPr userDrawn="1"/>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sp>
        <p:nvSpPr>
          <p:cNvPr id="80898" name="Rectangle 2"/>
          <p:cNvSpPr>
            <a:spLocks noGrp="1" noChangeArrowheads="1"/>
          </p:cNvSpPr>
          <p:nvPr>
            <p:ph type="ctrTitle"/>
          </p:nvPr>
        </p:nvSpPr>
        <p:spPr>
          <a:xfrm>
            <a:off x="604838" y="4389405"/>
            <a:ext cx="7872412" cy="868363"/>
          </a:xfrm>
          <a:effectLst/>
        </p:spPr>
        <p:txBody>
          <a:bodyPr/>
          <a:lstStyle>
            <a:lvl1pPr>
              <a:lnSpc>
                <a:spcPct val="95000"/>
              </a:lnSpc>
              <a:defRPr sz="2600" b="1" i="0">
                <a:solidFill>
                  <a:schemeClr val="bg1"/>
                </a:solidFill>
                <a:effectLst>
                  <a:outerShdw blurRad="38100" dist="38100" dir="2700000" algn="tl">
                    <a:srgbClr val="000000">
                      <a:alpha val="43137"/>
                    </a:srgbClr>
                  </a:outerShdw>
                </a:effectLst>
                <a:latin typeface="+mn-lt"/>
              </a:defRPr>
            </a:lvl1pPr>
          </a:lstStyle>
          <a:p>
            <a:r>
              <a:rPr lang="en-US"/>
              <a:t>Click to edit Master title style</a:t>
            </a:r>
            <a:endParaRPr lang="en-US" dirty="0"/>
          </a:p>
        </p:txBody>
      </p:sp>
      <p:sp>
        <p:nvSpPr>
          <p:cNvPr id="80899" name="Rectangle 3"/>
          <p:cNvSpPr>
            <a:spLocks noGrp="1" noChangeArrowheads="1"/>
          </p:cNvSpPr>
          <p:nvPr>
            <p:ph type="subTitle" idx="1"/>
          </p:nvPr>
        </p:nvSpPr>
        <p:spPr>
          <a:xfrm>
            <a:off x="604838" y="5347462"/>
            <a:ext cx="5883275" cy="870744"/>
          </a:xfrm>
        </p:spPr>
        <p:txBody>
          <a:bodyPr/>
          <a:lstStyle>
            <a:lvl1pPr marL="0" indent="0">
              <a:lnSpc>
                <a:spcPct val="100000"/>
              </a:lnSpc>
              <a:buFontTx/>
              <a:buNone/>
              <a:defRPr sz="1600">
                <a:solidFill>
                  <a:schemeClr val="bg1"/>
                </a:solidFill>
                <a:effectLst>
                  <a:outerShdw blurRad="38100" dist="38100" dir="2700000" algn="tl">
                    <a:srgbClr val="000000">
                      <a:alpha val="43137"/>
                    </a:srgbClr>
                  </a:outerShdw>
                </a:effectLst>
              </a:defRPr>
            </a:lvl1pPr>
          </a:lstStyle>
          <a:p>
            <a:r>
              <a:rPr lang="en-US"/>
              <a:t>Click to edit Master subtitle style</a:t>
            </a:r>
            <a:endParaRPr lang="en-US" dirty="0"/>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152" r="1683" b="28312"/>
          <a:stretch/>
        </p:blipFill>
        <p:spPr>
          <a:xfrm>
            <a:off x="0" y="0"/>
            <a:ext cx="9144000" cy="1036320"/>
          </a:xfrm>
          <a:prstGeom prst="rect">
            <a:avLst/>
          </a:prstGeom>
        </p:spPr>
      </p:pic>
      <p:pic>
        <p:nvPicPr>
          <p:cNvPr id="10" name="Picture 9" descr="FNLCR Text Treatment/NCI Sub Text" title="FNLCR Text Treatment/NCI Sub Text"/>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82028" y="183306"/>
            <a:ext cx="3578867" cy="764345"/>
          </a:xfrm>
          <a:prstGeom prst="rect">
            <a:avLst/>
          </a:prstGeom>
        </p:spPr>
      </p:pic>
      <p:sp>
        <p:nvSpPr>
          <p:cNvPr id="11" name="TextBox 10" descr="HHS/NIH/NCI/FFRDC Text" title="HHS/NIH/NCI/FFRDC Text"/>
          <p:cNvSpPr txBox="1"/>
          <p:nvPr userDrawn="1"/>
        </p:nvSpPr>
        <p:spPr>
          <a:xfrm>
            <a:off x="1313410" y="6359120"/>
            <a:ext cx="7780713" cy="415498"/>
          </a:xfrm>
          <a:prstGeom prst="rect">
            <a:avLst/>
          </a:prstGeom>
          <a:noFill/>
        </p:spPr>
        <p:txBody>
          <a:bodyPr wrap="square" rtlCol="0">
            <a:spAutoFit/>
          </a:bodyPr>
          <a:lstStyle/>
          <a:p>
            <a:pPr marL="0" indent="0" algn="r" fontAlgn="base">
              <a:spcBef>
                <a:spcPts val="0"/>
              </a:spcBef>
              <a:buNone/>
            </a:pPr>
            <a:r>
              <a:rPr lang="en-US" sz="800" dirty="0"/>
              <a:t>DEPARTMENT OF HEALTH AND HUMAN SERVICES • National Institutes of Health • National Cancer Institute</a:t>
            </a:r>
          </a:p>
          <a:p>
            <a:pPr marL="0" indent="0" algn="r" fontAlgn="base">
              <a:spcBef>
                <a:spcPts val="600"/>
              </a:spcBef>
              <a:buNone/>
            </a:pPr>
            <a:r>
              <a:rPr lang="en-US" sz="800" dirty="0"/>
              <a:t>Frederick National Laboratory is a Federally Funded Research and Development Center</a:t>
            </a:r>
            <a:r>
              <a:rPr lang="en-US" sz="800" baseline="0" dirty="0"/>
              <a:t> </a:t>
            </a:r>
            <a:r>
              <a:rPr lang="en-US" sz="800" dirty="0"/>
              <a:t>operated by </a:t>
            </a:r>
            <a:r>
              <a:rPr lang="en-US" sz="800" dirty="0" err="1"/>
              <a:t>Leidos</a:t>
            </a:r>
            <a:r>
              <a:rPr lang="en-US" sz="800" dirty="0"/>
              <a:t> Biomedical Research, Inc., for the National Cancer Institute</a:t>
            </a:r>
          </a:p>
        </p:txBody>
      </p:sp>
    </p:spTree>
    <p:extLst>
      <p:ext uri="{BB962C8B-B14F-4D97-AF65-F5344CB8AC3E}">
        <p14:creationId xmlns:p14="http://schemas.microsoft.com/office/powerpoint/2010/main" val="1140011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w/ FN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000"/>
              </a:spcBef>
              <a:buClr>
                <a:srgbClr val="579FDB"/>
              </a:buClr>
              <a:defRPr sz="2000"/>
            </a:lvl1pPr>
            <a:lvl2pPr>
              <a:spcBef>
                <a:spcPts val="1000"/>
              </a:spcBef>
              <a:buClr>
                <a:srgbClr val="579FDB"/>
              </a:buClr>
              <a:defRPr sz="1800"/>
            </a:lvl2pPr>
            <a:lvl3pPr>
              <a:spcBef>
                <a:spcPts val="1000"/>
              </a:spcBef>
              <a:buClr>
                <a:srgbClr val="579FDB"/>
              </a:buClr>
              <a:defRPr sz="1800"/>
            </a:lvl3pPr>
            <a:lvl4pPr>
              <a:spcBef>
                <a:spcPts val="1000"/>
              </a:spcBef>
              <a:defRPr sz="1800"/>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5"/>
          <p:cNvSpPr>
            <a:spLocks noGrp="1"/>
          </p:cNvSpPr>
          <p:nvPr>
            <p:ph type="sldNum" sz="quarter" idx="4"/>
          </p:nvPr>
        </p:nvSpPr>
        <p:spPr>
          <a:xfrm>
            <a:off x="6553200" y="6356350"/>
            <a:ext cx="2133600" cy="365125"/>
          </a:xfrm>
          <a:prstGeom prst="rect">
            <a:avLst/>
          </a:prstGeom>
        </p:spPr>
        <p:txBody>
          <a:bodyPr/>
          <a:lstStyle>
            <a:lvl1pPr algn="r">
              <a:defRPr sz="1200">
                <a:solidFill>
                  <a:schemeClr val="bg1">
                    <a:lumMod val="65000"/>
                  </a:schemeClr>
                </a:solidFill>
              </a:defRPr>
            </a:lvl1pPr>
          </a:lstStyle>
          <a:p>
            <a:fld id="{0A090F8D-2E91-45E8-9D37-A3B45C7194D7}" type="slidenum">
              <a:rPr lang="en-US" smtClean="0"/>
              <a:pPr/>
              <a:t>‹#›</a:t>
            </a:fld>
            <a:endParaRPr lang="en-US" dirty="0"/>
          </a:p>
        </p:txBody>
      </p:sp>
    </p:spTree>
    <p:extLst>
      <p:ext uri="{BB962C8B-B14F-4D97-AF65-F5344CB8AC3E}">
        <p14:creationId xmlns:p14="http://schemas.microsoft.com/office/powerpoint/2010/main" val="32369327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4" name="Rectangle 3"/>
          <p:cNvSpPr/>
          <p:nvPr userDrawn="1"/>
        </p:nvSpPr>
        <p:spPr>
          <a:xfrm>
            <a:off x="0" y="3724275"/>
            <a:ext cx="8696325" cy="571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3911600"/>
            <a:ext cx="7772400" cy="1362075"/>
          </a:xfrm>
        </p:spPr>
        <p:txBody>
          <a:bodyPr anchor="t"/>
          <a:lstStyle>
            <a:lvl1pPr algn="l">
              <a:defRPr sz="1600" b="0" i="0" cap="none" baseline="0">
                <a:solidFill>
                  <a:schemeClr val="tx1"/>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722313" y="2144713"/>
            <a:ext cx="7772400" cy="1500187"/>
          </a:xfrm>
        </p:spPr>
        <p:txBody>
          <a:bodyPr anchor="b"/>
          <a:lstStyle>
            <a:lvl1pPr marL="0" indent="0">
              <a:buNone/>
              <a:defRPr sz="2400" b="1" i="0">
                <a:solidFill>
                  <a:srgbClr val="0070C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313264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E5B79ED3-BDAC-4236-885B-164CEBBC0931}" type="slidenum">
              <a:rPr lang="en-US"/>
              <a:pPr>
                <a:defRPr/>
              </a:pPr>
              <a:t>‹#›</a:t>
            </a:fld>
            <a:endParaRPr lang="en-US"/>
          </a:p>
        </p:txBody>
      </p:sp>
    </p:spTree>
    <p:extLst>
      <p:ext uri="{BB962C8B-B14F-4D97-AF65-F5344CB8AC3E}">
        <p14:creationId xmlns:p14="http://schemas.microsoft.com/office/powerpoint/2010/main" val="367388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Single Image Title">
    <p:spTree>
      <p:nvGrpSpPr>
        <p:cNvPr id="1" name=""/>
        <p:cNvGrpSpPr/>
        <p:nvPr/>
      </p:nvGrpSpPr>
      <p:grpSpPr>
        <a:xfrm>
          <a:off x="0" y="0"/>
          <a:ext cx="0" cy="0"/>
          <a:chOff x="0" y="0"/>
          <a:chExt cx="0" cy="0"/>
        </a:xfrm>
      </p:grpSpPr>
      <p:sp>
        <p:nvSpPr>
          <p:cNvPr id="4" name="Rectangle 3"/>
          <p:cNvSpPr/>
          <p:nvPr userDrawn="1"/>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FNLCR Lab Technician  Image" title="FNLCR Lab Technician Image"/>
          <p:cNvPicPr>
            <a:picLocks noChangeAspect="1"/>
          </p:cNvPicPr>
          <p:nvPr userDrawn="1"/>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sp>
        <p:nvSpPr>
          <p:cNvPr id="80898" name="Rectangle 2"/>
          <p:cNvSpPr>
            <a:spLocks noGrp="1" noChangeArrowheads="1"/>
          </p:cNvSpPr>
          <p:nvPr>
            <p:ph type="ctrTitle"/>
          </p:nvPr>
        </p:nvSpPr>
        <p:spPr>
          <a:xfrm>
            <a:off x="604838" y="4389405"/>
            <a:ext cx="7872412" cy="868363"/>
          </a:xfrm>
          <a:effectLst/>
        </p:spPr>
        <p:txBody>
          <a:bodyPr/>
          <a:lstStyle>
            <a:lvl1pPr>
              <a:lnSpc>
                <a:spcPct val="95000"/>
              </a:lnSpc>
              <a:defRPr sz="2600" b="1" i="0">
                <a:solidFill>
                  <a:schemeClr val="bg1"/>
                </a:solidFill>
                <a:effectLst>
                  <a:outerShdw blurRad="38100" dist="38100" dir="2700000" algn="tl">
                    <a:srgbClr val="000000">
                      <a:alpha val="43137"/>
                    </a:srgbClr>
                  </a:outerShdw>
                </a:effectLst>
                <a:latin typeface="+mn-lt"/>
              </a:defRPr>
            </a:lvl1pPr>
          </a:lstStyle>
          <a:p>
            <a:endParaRPr lang="en-US" dirty="0"/>
          </a:p>
        </p:txBody>
      </p:sp>
      <p:sp>
        <p:nvSpPr>
          <p:cNvPr id="80899" name="Rectangle 3"/>
          <p:cNvSpPr>
            <a:spLocks noGrp="1" noChangeArrowheads="1"/>
          </p:cNvSpPr>
          <p:nvPr>
            <p:ph type="subTitle" idx="1"/>
          </p:nvPr>
        </p:nvSpPr>
        <p:spPr>
          <a:xfrm>
            <a:off x="604838" y="5347462"/>
            <a:ext cx="5883275" cy="870744"/>
          </a:xfrm>
        </p:spPr>
        <p:txBody>
          <a:bodyPr/>
          <a:lstStyle>
            <a:lvl1pPr marL="0" indent="0">
              <a:lnSpc>
                <a:spcPct val="100000"/>
              </a:lnSpc>
              <a:buFontTx/>
              <a:buNone/>
              <a:defRPr sz="1600">
                <a:solidFill>
                  <a:schemeClr val="bg1"/>
                </a:solidFill>
                <a:effectLst>
                  <a:outerShdw blurRad="38100" dist="38100" dir="2700000" algn="tl">
                    <a:srgbClr val="000000">
                      <a:alpha val="43137"/>
                    </a:srgbClr>
                  </a:outerShdw>
                </a:effectLst>
              </a:defRPr>
            </a:lvl1pPr>
          </a:lstStyle>
          <a:p>
            <a:r>
              <a:rPr lang="en-US" dirty="0"/>
              <a:t>Click to edit Master subtitle style</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152" r="1683" b="28312"/>
          <a:stretch/>
        </p:blipFill>
        <p:spPr>
          <a:xfrm>
            <a:off x="0" y="0"/>
            <a:ext cx="9144000" cy="1036320"/>
          </a:xfrm>
          <a:prstGeom prst="rect">
            <a:avLst/>
          </a:prstGeom>
        </p:spPr>
      </p:pic>
      <p:pic>
        <p:nvPicPr>
          <p:cNvPr id="10" name="Picture 9" descr="FNLCR Text Treatment/NCI Sub Text" title="FNLCR Text Treatment/NCI Sub Text"/>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82028" y="183306"/>
            <a:ext cx="3578867" cy="764345"/>
          </a:xfrm>
          <a:prstGeom prst="rect">
            <a:avLst/>
          </a:prstGeom>
        </p:spPr>
      </p:pic>
      <p:sp>
        <p:nvSpPr>
          <p:cNvPr id="11" name="TextBox 10" descr="HHS/NIH/NCI/FFRDC Text" title="HHS/NIH/NCI/FFRDC Text"/>
          <p:cNvSpPr txBox="1"/>
          <p:nvPr userDrawn="1"/>
        </p:nvSpPr>
        <p:spPr>
          <a:xfrm>
            <a:off x="1313410" y="6359120"/>
            <a:ext cx="7780713" cy="415498"/>
          </a:xfrm>
          <a:prstGeom prst="rect">
            <a:avLst/>
          </a:prstGeom>
          <a:noFill/>
        </p:spPr>
        <p:txBody>
          <a:bodyPr wrap="square" rtlCol="0">
            <a:spAutoFit/>
          </a:bodyPr>
          <a:lstStyle/>
          <a:p>
            <a:pPr marL="0" indent="0" algn="r" fontAlgn="base">
              <a:spcBef>
                <a:spcPts val="0"/>
              </a:spcBef>
              <a:buNone/>
            </a:pPr>
            <a:r>
              <a:rPr lang="en-US" sz="800" dirty="0"/>
              <a:t>DEPARTMENT OF HEALTH AND HUMAN SERVICES • National Institutes of Health • National Cancer Institute</a:t>
            </a:r>
          </a:p>
          <a:p>
            <a:pPr marL="0" indent="0" algn="r" fontAlgn="base">
              <a:spcBef>
                <a:spcPts val="600"/>
              </a:spcBef>
              <a:buNone/>
            </a:pPr>
            <a:r>
              <a:rPr lang="en-US" sz="800" dirty="0"/>
              <a:t>Frederick National Laboratory is a Federally Funded Research and Development Center</a:t>
            </a:r>
            <a:r>
              <a:rPr lang="en-US" sz="800" baseline="0" dirty="0"/>
              <a:t> </a:t>
            </a:r>
            <a:r>
              <a:rPr lang="en-US" sz="800" dirty="0"/>
              <a:t>operated by </a:t>
            </a:r>
            <a:r>
              <a:rPr lang="en-US" sz="800" dirty="0" err="1"/>
              <a:t>Leidos</a:t>
            </a:r>
            <a:r>
              <a:rPr lang="en-US" sz="800" dirty="0"/>
              <a:t> Biomedical Research, Inc., for the National Cancer Institute</a:t>
            </a:r>
          </a:p>
        </p:txBody>
      </p:sp>
    </p:spTree>
    <p:extLst>
      <p:ext uri="{BB962C8B-B14F-4D97-AF65-F5344CB8AC3E}">
        <p14:creationId xmlns:p14="http://schemas.microsoft.com/office/powerpoint/2010/main" val="25022856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solidFill>
                <a:srgbClr val="000000"/>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9EA39AB4-525B-4EF2-9305-C2DB3266F10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22910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xfrm>
            <a:off x="6553200" y="6356350"/>
            <a:ext cx="2133600" cy="365125"/>
          </a:xfrm>
          <a:prstGeom prst="rect">
            <a:avLst/>
          </a:prstGeom>
          <a:ln/>
        </p:spPr>
        <p:txBody>
          <a:bodyPr/>
          <a:lstStyle>
            <a:lvl1pPr>
              <a:defRPr/>
            </a:lvl1pPr>
          </a:lstStyle>
          <a:p>
            <a:pPr>
              <a:defRPr/>
            </a:pPr>
            <a:fld id="{4EBFFB22-256F-4675-9EFD-686C82F78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7445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5A836BFB-9E73-40EF-BBAB-148C68891780}" type="slidenum">
              <a:rPr lang="en-US"/>
              <a:pPr>
                <a:defRPr/>
              </a:pPr>
              <a:t>‹#›</a:t>
            </a:fld>
            <a:endParaRPr lang="en-US"/>
          </a:p>
        </p:txBody>
      </p:sp>
    </p:spTree>
    <p:extLst>
      <p:ext uri="{BB962C8B-B14F-4D97-AF65-F5344CB8AC3E}">
        <p14:creationId xmlns:p14="http://schemas.microsoft.com/office/powerpoint/2010/main" val="9695207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r>
              <a:rPr lang="en-US" noProof="0"/>
              <a:t>Click icon to add table</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32AC0147-D338-44A2-B883-A4294D35239E}" type="slidenum">
              <a:rPr lang="en-US"/>
              <a:pPr>
                <a:defRPr/>
              </a:pPr>
              <a:t>‹#›</a:t>
            </a:fld>
            <a:endParaRPr lang="en-US"/>
          </a:p>
        </p:txBody>
      </p:sp>
    </p:spTree>
    <p:extLst>
      <p:ext uri="{BB962C8B-B14F-4D97-AF65-F5344CB8AC3E}">
        <p14:creationId xmlns:p14="http://schemas.microsoft.com/office/powerpoint/2010/main" val="38907883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62162666-6983-45B1-A284-BE2CE2B3A7A3}" type="slidenum">
              <a:rPr lang="en-US"/>
              <a:pPr>
                <a:defRPr/>
              </a:pPr>
              <a:t>‹#›</a:t>
            </a:fld>
            <a:endParaRPr lang="en-US"/>
          </a:p>
        </p:txBody>
      </p:sp>
    </p:spTree>
    <p:extLst>
      <p:ext uri="{BB962C8B-B14F-4D97-AF65-F5344CB8AC3E}">
        <p14:creationId xmlns:p14="http://schemas.microsoft.com/office/powerpoint/2010/main" val="6450467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Slide - Science">
    <p:spTree>
      <p:nvGrpSpPr>
        <p:cNvPr id="1" name=""/>
        <p:cNvGrpSpPr/>
        <p:nvPr/>
      </p:nvGrpSpPr>
      <p:grpSpPr>
        <a:xfrm>
          <a:off x="0" y="0"/>
          <a:ext cx="0" cy="0"/>
          <a:chOff x="0" y="0"/>
          <a:chExt cx="0" cy="0"/>
        </a:xfrm>
      </p:grpSpPr>
      <p:pic>
        <p:nvPicPr>
          <p:cNvPr id="8" name="Picture 7" descr="A picture containing chart&#10;&#10;Description automatically generated">
            <a:extLst>
              <a:ext uri="{FF2B5EF4-FFF2-40B4-BE49-F238E27FC236}">
                <a16:creationId xmlns:a16="http://schemas.microsoft.com/office/drawing/2014/main" id="{B4A7020B-F199-9A4D-9275-169CF00261A8}"/>
              </a:ext>
            </a:extLst>
          </p:cNvPr>
          <p:cNvPicPr>
            <a:picLocks noChangeAspect="1"/>
          </p:cNvPicPr>
          <p:nvPr/>
        </p:nvPicPr>
        <p:blipFill>
          <a:blip r:embed="rId2"/>
          <a:stretch>
            <a:fillRect/>
          </a:stretch>
        </p:blipFill>
        <p:spPr>
          <a:xfrm>
            <a:off x="0" y="0"/>
            <a:ext cx="9134475" cy="6858000"/>
          </a:xfrm>
          <a:prstGeom prst="rect">
            <a:avLst/>
          </a:prstGeom>
        </p:spPr>
      </p:pic>
      <p:pic>
        <p:nvPicPr>
          <p:cNvPr id="10" name="Picture 9">
            <a:extLst>
              <a:ext uri="{FF2B5EF4-FFF2-40B4-BE49-F238E27FC236}">
                <a16:creationId xmlns:a16="http://schemas.microsoft.com/office/drawing/2014/main" id="{04E07E87-00DD-2347-B6F0-FE7C62873EB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9544" y="348814"/>
            <a:ext cx="2038481" cy="1484608"/>
          </a:xfrm>
          <a:prstGeom prst="rect">
            <a:avLst/>
          </a:prstGeom>
        </p:spPr>
      </p:pic>
      <p:sp>
        <p:nvSpPr>
          <p:cNvPr id="6" name="Title 1">
            <a:extLst>
              <a:ext uri="{FF2B5EF4-FFF2-40B4-BE49-F238E27FC236}">
                <a16:creationId xmlns:a16="http://schemas.microsoft.com/office/drawing/2014/main" id="{9AC5CBBB-15BA-3DDE-FBA7-D1A7D9F2FCBF}"/>
              </a:ext>
            </a:extLst>
          </p:cNvPr>
          <p:cNvSpPr>
            <a:spLocks noGrp="1"/>
          </p:cNvSpPr>
          <p:nvPr>
            <p:ph type="ctrTitle"/>
          </p:nvPr>
        </p:nvSpPr>
        <p:spPr>
          <a:xfrm>
            <a:off x="344466" y="2472042"/>
            <a:ext cx="5850594" cy="1874491"/>
          </a:xfrm>
        </p:spPr>
        <p:txBody>
          <a:bodyPr lIns="0" tIns="0" rIns="0" bIns="0" anchor="t" anchorCtr="0">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063D425F-2B10-F182-D9FC-EC92C55AFEEB}"/>
              </a:ext>
            </a:extLst>
          </p:cNvPr>
          <p:cNvSpPr>
            <a:spLocks noGrp="1"/>
          </p:cNvSpPr>
          <p:nvPr>
            <p:ph type="subTitle" idx="1"/>
          </p:nvPr>
        </p:nvSpPr>
        <p:spPr>
          <a:xfrm>
            <a:off x="344466" y="4645735"/>
            <a:ext cx="3563654" cy="1379285"/>
          </a:xfrm>
        </p:spPr>
        <p:txBody>
          <a:bodyPr lIns="0" tIns="0" rIns="0" bIns="0" anchor="t" anchorCtr="0">
            <a:normAutofit/>
          </a:bodyPr>
          <a:lstStyle>
            <a:lvl1pPr marL="0" indent="0" algn="l">
              <a:buFont typeface="Arial" panose="020B0604020202020204" pitchFamily="34" charset="0"/>
              <a:buNone/>
              <a:defRPr sz="1800" b="1">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 name="TextBox 1">
            <a:extLst>
              <a:ext uri="{FF2B5EF4-FFF2-40B4-BE49-F238E27FC236}">
                <a16:creationId xmlns:a16="http://schemas.microsoft.com/office/drawing/2014/main" id="{4ED09220-5ACF-CF5C-E8C0-63D8D071B0B1}"/>
              </a:ext>
            </a:extLst>
          </p:cNvPr>
          <p:cNvSpPr txBox="1"/>
          <p:nvPr/>
        </p:nvSpPr>
        <p:spPr>
          <a:xfrm>
            <a:off x="344466" y="6393112"/>
            <a:ext cx="2746332" cy="213585"/>
          </a:xfrm>
          <a:prstGeom prst="rect">
            <a:avLst/>
          </a:prstGeom>
          <a:noFill/>
        </p:spPr>
        <p:txBody>
          <a:bodyPr wrap="square" lIns="0" rtlCol="0">
            <a:spAutoFit/>
          </a:bodyPr>
          <a:lstStyle/>
          <a:p>
            <a:r>
              <a:rPr lang="en-US" sz="788" dirty="0">
                <a:solidFill>
                  <a:schemeClr val="bg1"/>
                </a:solidFill>
              </a:rPr>
              <a:t>SPONSORED BY THE NATIONAL CANCER INSTITUTE</a:t>
            </a:r>
          </a:p>
        </p:txBody>
      </p:sp>
    </p:spTree>
    <p:extLst>
      <p:ext uri="{BB962C8B-B14F-4D97-AF65-F5344CB8AC3E}">
        <p14:creationId xmlns:p14="http://schemas.microsoft.com/office/powerpoint/2010/main" val="1310953534"/>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rmAutofit/>
          </a:bodyPr>
          <a:lstStyle>
            <a:lvl1pPr>
              <a:defRPr sz="21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253653" y="1825625"/>
            <a:ext cx="8652353" cy="4351338"/>
          </a:xfrm>
        </p:spPr>
        <p:txBody>
          <a:bodyPr/>
          <a:lstStyle>
            <a:lvl1pPr marL="221456" indent="-213122">
              <a:buClr>
                <a:srgbClr val="4E9DB5"/>
              </a:buClr>
              <a:buFont typeface="Arial" panose="020B0604020202020204" pitchFamily="34" charset="0"/>
              <a:buChar char="•"/>
              <a:tabLst/>
              <a:defRPr sz="1650" b="1">
                <a:solidFill>
                  <a:schemeClr val="tx1"/>
                </a:solidFill>
                <a:latin typeface="Arial" panose="020B0604020202020204" pitchFamily="34" charset="0"/>
                <a:cs typeface="Arial" panose="020B0604020202020204" pitchFamily="34" charset="0"/>
              </a:defRPr>
            </a:lvl1pPr>
            <a:lvl2pPr marL="390525" indent="-169069">
              <a:buClr>
                <a:schemeClr val="accent2"/>
              </a:buClr>
              <a:buFont typeface="Arial" panose="020B0604020202020204" pitchFamily="34" charset="0"/>
              <a:buChar char="•"/>
              <a:tabLst/>
              <a:defRPr sz="1500">
                <a:solidFill>
                  <a:schemeClr val="tx1"/>
                </a:solidFill>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Tree>
    <p:extLst>
      <p:ext uri="{BB962C8B-B14F-4D97-AF65-F5344CB8AC3E}">
        <p14:creationId xmlns:p14="http://schemas.microsoft.com/office/powerpoint/2010/main" val="275936552"/>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Only-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Tree>
    <p:extLst>
      <p:ext uri="{BB962C8B-B14F-4D97-AF65-F5344CB8AC3E}">
        <p14:creationId xmlns:p14="http://schemas.microsoft.com/office/powerpoint/2010/main" val="2597999300"/>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38234" cy="1325563"/>
          </a:xfrm>
        </p:spPr>
        <p:txBody>
          <a:bodyPr>
            <a:normAutofit/>
          </a:bodyPr>
          <a:lstStyle>
            <a:lvl1pPr>
              <a:defRPr sz="2100"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253653" y="1825625"/>
            <a:ext cx="8652353" cy="4351338"/>
          </a:xfrm>
        </p:spPr>
        <p:txBody>
          <a:bodyPr/>
          <a:lstStyle>
            <a:lvl1pPr marL="221456" indent="-213122">
              <a:buClr>
                <a:srgbClr val="4E9DB5"/>
              </a:buClr>
              <a:buFont typeface="Arial" panose="020B0604020202020204" pitchFamily="34" charset="0"/>
              <a:buChar char="•"/>
              <a:tabLst/>
              <a:defRPr sz="1650" b="1">
                <a:solidFill>
                  <a:schemeClr val="tx1"/>
                </a:solidFill>
                <a:latin typeface="Arial" panose="020B0604020202020204" pitchFamily="34" charset="0"/>
                <a:cs typeface="Arial" panose="020B0604020202020204" pitchFamily="34" charset="0"/>
              </a:defRPr>
            </a:lvl1pPr>
            <a:lvl2pPr marL="390525" indent="-169069">
              <a:buClr>
                <a:schemeClr val="accent2"/>
              </a:buClr>
              <a:buFontTx/>
              <a:buBlip>
                <a:blip r:embed="rId2"/>
              </a:buBlip>
              <a:tabLst/>
              <a:defRPr sz="1500">
                <a:solidFill>
                  <a:schemeClr val="tx1"/>
                </a:solidFill>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cxnSp>
        <p:nvCxnSpPr>
          <p:cNvPr id="5" name="Straight Connector 4">
            <a:extLst>
              <a:ext uri="{FF2B5EF4-FFF2-40B4-BE49-F238E27FC236}">
                <a16:creationId xmlns:a16="http://schemas.microsoft.com/office/drawing/2014/main" id="{7BADAD36-C408-3BB6-BFA7-8B33BCD4DF1E}"/>
              </a:ext>
            </a:extLst>
          </p:cNvPr>
          <p:cNvCxnSpPr>
            <a:cxnSpLocks/>
          </p:cNvCxnSpPr>
          <p:nvPr/>
        </p:nvCxnSpPr>
        <p:spPr>
          <a:xfrm>
            <a:off x="1309255" y="1543795"/>
            <a:ext cx="7597239" cy="0"/>
          </a:xfrm>
          <a:prstGeom prst="line">
            <a:avLst/>
          </a:prstGeom>
          <a:ln w="25400">
            <a:solidFill>
              <a:srgbClr val="296B7F"/>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E696DF3-C0FC-10CE-7476-CE778C1BA7C1}"/>
              </a:ext>
              <a:ext uri="{C183D7F6-B498-43B3-948B-1728B52AA6E4}">
                <adec:decorative xmlns:adec="http://schemas.microsoft.com/office/drawing/2017/decorative" val="1"/>
              </a:ext>
            </a:extLst>
          </p:cNvPr>
          <p:cNvPicPr>
            <a:picLocks noChangeAspect="1"/>
          </p:cNvPicPr>
          <p:nvPr/>
        </p:nvPicPr>
        <p:blipFill rotWithShape="1">
          <a:blip r:embed="rId3"/>
          <a:srcRect l="35902" t="32106" b="1"/>
          <a:stretch/>
        </p:blipFill>
        <p:spPr>
          <a:xfrm>
            <a:off x="0" y="0"/>
            <a:ext cx="1289958" cy="1688188"/>
          </a:xfrm>
          <a:prstGeom prst="rect">
            <a:avLst/>
          </a:prstGeom>
        </p:spPr>
      </p:pic>
    </p:spTree>
    <p:extLst>
      <p:ext uri="{BB962C8B-B14F-4D97-AF65-F5344CB8AC3E}">
        <p14:creationId xmlns:p14="http://schemas.microsoft.com/office/powerpoint/2010/main" val="3289240339"/>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8A8E97-6D4C-5A42-9593-BB2CD0D63F0E}"/>
              </a:ext>
              <a:ext uri="{C183D7F6-B498-43B3-948B-1728B52AA6E4}">
                <adec:decorative xmlns:adec="http://schemas.microsoft.com/office/drawing/2017/decorative" val="1"/>
              </a:ext>
            </a:extLst>
          </p:cNvPr>
          <p:cNvPicPr>
            <a:picLocks noChangeAspect="1"/>
          </p:cNvPicPr>
          <p:nvPr/>
        </p:nvPicPr>
        <p:blipFill rotWithShape="1">
          <a:blip r:embed="rId2"/>
          <a:srcRect l="35902" t="32106" b="1"/>
          <a:stretch/>
        </p:blipFill>
        <p:spPr>
          <a:xfrm>
            <a:off x="0" y="0"/>
            <a:ext cx="1289958" cy="1688188"/>
          </a:xfrm>
          <a:prstGeom prst="rect">
            <a:avLst/>
          </a:prstGeom>
        </p:spPr>
      </p:pic>
    </p:spTree>
    <p:extLst>
      <p:ext uri="{BB962C8B-B14F-4D97-AF65-F5344CB8AC3E}">
        <p14:creationId xmlns:p14="http://schemas.microsoft.com/office/powerpoint/2010/main" val="2785152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w/ FN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000"/>
              </a:spcBef>
              <a:buClr>
                <a:srgbClr val="579FDB"/>
              </a:buClr>
              <a:defRPr sz="2000"/>
            </a:lvl1pPr>
            <a:lvl2pPr>
              <a:spcBef>
                <a:spcPts val="1000"/>
              </a:spcBef>
              <a:buClr>
                <a:srgbClr val="579FDB"/>
              </a:buClr>
              <a:defRPr sz="1800"/>
            </a:lvl2pPr>
            <a:lvl3pPr>
              <a:spcBef>
                <a:spcPts val="1000"/>
              </a:spcBef>
              <a:buClr>
                <a:srgbClr val="579FDB"/>
              </a:buClr>
              <a:defRPr sz="1800"/>
            </a:lvl3pPr>
            <a:lvl4pPr>
              <a:spcBef>
                <a:spcPts val="1000"/>
              </a:spcBef>
              <a:defRPr sz="1800"/>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Slide Number Placeholder 5"/>
          <p:cNvSpPr>
            <a:spLocks noGrp="1"/>
          </p:cNvSpPr>
          <p:nvPr>
            <p:ph type="sldNum" sz="quarter" idx="4"/>
          </p:nvPr>
        </p:nvSpPr>
        <p:spPr>
          <a:xfrm>
            <a:off x="6553200" y="6356350"/>
            <a:ext cx="2133600" cy="365125"/>
          </a:xfrm>
          <a:prstGeom prst="rect">
            <a:avLst/>
          </a:prstGeom>
        </p:spPr>
        <p:txBody>
          <a:bodyPr/>
          <a:lstStyle>
            <a:lvl1pPr algn="r">
              <a:defRPr sz="1200">
                <a:solidFill>
                  <a:schemeClr val="bg1">
                    <a:lumMod val="65000"/>
                  </a:schemeClr>
                </a:solidFill>
              </a:defRPr>
            </a:lvl1pPr>
          </a:lstStyle>
          <a:p>
            <a:fld id="{0A090F8D-2E91-45E8-9D37-A3B45C7194D7}" type="slidenum">
              <a:rPr lang="en-US" smtClean="0"/>
              <a:pPr/>
              <a:t>‹#›</a:t>
            </a:fld>
            <a:endParaRPr lang="en-US" dirty="0"/>
          </a:p>
        </p:txBody>
      </p:sp>
    </p:spTree>
    <p:extLst>
      <p:ext uri="{BB962C8B-B14F-4D97-AF65-F5344CB8AC3E}">
        <p14:creationId xmlns:p14="http://schemas.microsoft.com/office/powerpoint/2010/main" val="23706385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Ic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5EDB0E-9E14-FFAA-3024-AB7C427E0395}"/>
              </a:ext>
              <a:ext uri="{C183D7F6-B498-43B3-948B-1728B52AA6E4}">
                <adec:decorative xmlns:adec="http://schemas.microsoft.com/office/drawing/2017/decorative" val="1"/>
              </a:ext>
            </a:extLst>
          </p:cNvPr>
          <p:cNvPicPr>
            <a:picLocks noChangeAspect="1"/>
          </p:cNvPicPr>
          <p:nvPr/>
        </p:nvPicPr>
        <p:blipFill rotWithShape="1">
          <a:blip r:embed="rId2"/>
          <a:srcRect l="-9346" t="51643" r="-10228" b="25807"/>
          <a:stretch/>
        </p:blipFill>
        <p:spPr>
          <a:xfrm>
            <a:off x="1562098" y="4512734"/>
            <a:ext cx="6235700" cy="2345267"/>
          </a:xfrm>
          <a:prstGeom prst="rect">
            <a:avLst/>
          </a:prstGeom>
        </p:spPr>
      </p:pic>
      <p:pic>
        <p:nvPicPr>
          <p:cNvPr id="15" name="Picture 14">
            <a:extLst>
              <a:ext uri="{FF2B5EF4-FFF2-40B4-BE49-F238E27FC236}">
                <a16:creationId xmlns:a16="http://schemas.microsoft.com/office/drawing/2014/main" id="{0200BEA3-81B8-8875-2461-E558292A86D0}"/>
              </a:ext>
              <a:ext uri="{C183D7F6-B498-43B3-948B-1728B52AA6E4}">
                <adec:decorative xmlns:adec="http://schemas.microsoft.com/office/drawing/2017/decorative" val="1"/>
              </a:ext>
            </a:extLst>
          </p:cNvPr>
          <p:cNvPicPr>
            <a:picLocks noChangeAspect="1"/>
          </p:cNvPicPr>
          <p:nvPr/>
        </p:nvPicPr>
        <p:blipFill rotWithShape="1">
          <a:blip r:embed="rId2"/>
          <a:srcRect l="-5693" t="36664" r="-13881" b="18236"/>
          <a:stretch/>
        </p:blipFill>
        <p:spPr>
          <a:xfrm>
            <a:off x="1663699" y="-1"/>
            <a:ext cx="6235700" cy="4690533"/>
          </a:xfrm>
          <a:prstGeom prst="rect">
            <a:avLst/>
          </a:prstGeom>
        </p:spPr>
      </p:pic>
      <p:sp>
        <p:nvSpPr>
          <p:cNvPr id="6" name="Rectangle 5">
            <a:extLst>
              <a:ext uri="{FF2B5EF4-FFF2-40B4-BE49-F238E27FC236}">
                <a16:creationId xmlns:a16="http://schemas.microsoft.com/office/drawing/2014/main" id="{EC9989D5-8784-33E6-1EC3-58549198CD86}"/>
              </a:ext>
            </a:extLst>
          </p:cNvPr>
          <p:cNvSpPr/>
          <p:nvPr/>
        </p:nvSpPr>
        <p:spPr>
          <a:xfrm>
            <a:off x="1020610" y="1456267"/>
            <a:ext cx="7520552" cy="4334934"/>
          </a:xfrm>
          <a:prstGeom prst="rect">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317508" y="1685450"/>
            <a:ext cx="6911522" cy="1043027"/>
          </a:xfrm>
        </p:spPr>
        <p:txBody>
          <a:bodyPr>
            <a:normAutofit/>
          </a:bodyPr>
          <a:lstStyle>
            <a:lvl1pPr>
              <a:defRPr sz="2100"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1318112" y="2980189"/>
            <a:ext cx="6933269" cy="2489277"/>
          </a:xfrm>
        </p:spPr>
        <p:txBody>
          <a:bodyPr/>
          <a:lstStyle>
            <a:lvl1pPr marL="221456" indent="-213122">
              <a:buClr>
                <a:srgbClr val="4E9DB5"/>
              </a:buClr>
              <a:buFontTx/>
              <a:buBlip>
                <a:blip r:embed="rId3"/>
              </a:buBlip>
              <a:tabLst/>
              <a:defRPr sz="1650" b="1">
                <a:solidFill>
                  <a:schemeClr val="tx1"/>
                </a:solidFill>
                <a:latin typeface="Arial" panose="020B0604020202020204" pitchFamily="34" charset="0"/>
                <a:cs typeface="Arial" panose="020B0604020202020204" pitchFamily="34" charset="0"/>
              </a:defRPr>
            </a:lvl1pPr>
            <a:lvl2pPr marL="390525" indent="-169069">
              <a:buClr>
                <a:schemeClr val="accent2"/>
              </a:buClr>
              <a:buFontTx/>
              <a:buBlip>
                <a:blip r:embed="rId4"/>
              </a:buBlip>
              <a:tabLst/>
              <a:defRPr sz="1500">
                <a:solidFill>
                  <a:schemeClr val="tx1"/>
                </a:solidFill>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cxnSp>
        <p:nvCxnSpPr>
          <p:cNvPr id="5" name="Straight Connector 4">
            <a:extLst>
              <a:ext uri="{FF2B5EF4-FFF2-40B4-BE49-F238E27FC236}">
                <a16:creationId xmlns:a16="http://schemas.microsoft.com/office/drawing/2014/main" id="{7BADAD36-C408-3BB6-BFA7-8B33BCD4DF1E}"/>
              </a:ext>
            </a:extLst>
          </p:cNvPr>
          <p:cNvCxnSpPr>
            <a:cxnSpLocks/>
          </p:cNvCxnSpPr>
          <p:nvPr/>
        </p:nvCxnSpPr>
        <p:spPr>
          <a:xfrm>
            <a:off x="1362969" y="2744422"/>
            <a:ext cx="6874428" cy="0"/>
          </a:xfrm>
          <a:prstGeom prst="line">
            <a:avLst/>
          </a:prstGeom>
          <a:ln w="25400">
            <a:solidFill>
              <a:srgbClr val="296B7F"/>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F5AAE4C0-0D1E-FBC2-C0EB-95D41769F6D8}"/>
              </a:ext>
              <a:ext uri="{C183D7F6-B498-43B3-948B-1728B52AA6E4}">
                <adec:decorative xmlns:adec="http://schemas.microsoft.com/office/drawing/2017/decorative" val="1"/>
              </a:ext>
            </a:extLst>
          </p:cNvPr>
          <p:cNvSpPr/>
          <p:nvPr/>
        </p:nvSpPr>
        <p:spPr>
          <a:xfrm>
            <a:off x="309281" y="417848"/>
            <a:ext cx="1107160" cy="1476213"/>
          </a:xfrm>
          <a:prstGeom prst="ellipse">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2904238"/>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Image Left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3886200" y="1825625"/>
            <a:ext cx="5019806" cy="4351338"/>
          </a:xfrm>
        </p:spPr>
        <p:txBody>
          <a:bodyPr/>
          <a:lstStyle>
            <a:lvl1pPr marL="221456" indent="-213122">
              <a:buClr>
                <a:srgbClr val="4E9DB5"/>
              </a:buClr>
              <a:tabLst/>
              <a:defRPr sz="1650" b="1">
                <a:latin typeface="Arial" panose="020B0604020202020204" pitchFamily="34" charset="0"/>
                <a:cs typeface="Arial" panose="020B0604020202020204" pitchFamily="34" charset="0"/>
              </a:defRPr>
            </a:lvl1pPr>
            <a:lvl2pPr marL="390525" indent="-169069">
              <a:buClr>
                <a:srgbClr val="4E9DB5"/>
              </a:buClr>
              <a:tabLst/>
              <a:defRPr sz="1500">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
        <p:nvSpPr>
          <p:cNvPr id="5" name="Picture Placeholder 4">
            <a:extLst>
              <a:ext uri="{FF2B5EF4-FFF2-40B4-BE49-F238E27FC236}">
                <a16:creationId xmlns:a16="http://schemas.microsoft.com/office/drawing/2014/main" id="{7009B83D-38FB-8421-FBC3-B3A5A3CF9C45}"/>
              </a:ext>
            </a:extLst>
          </p:cNvPr>
          <p:cNvSpPr>
            <a:spLocks noGrp="1"/>
          </p:cNvSpPr>
          <p:nvPr>
            <p:ph type="pic" sz="quarter" idx="10"/>
          </p:nvPr>
        </p:nvSpPr>
        <p:spPr>
          <a:xfrm>
            <a:off x="235744" y="1825626"/>
            <a:ext cx="3467100" cy="4351338"/>
          </a:xfrm>
        </p:spPr>
        <p:txBody>
          <a:bodyPr/>
          <a:lstStyle>
            <a:lvl1pPr marL="0" indent="0">
              <a:buNone/>
              <a:defRPr b="0" i="0">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3646162213"/>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Image Right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237994" y="1825625"/>
            <a:ext cx="5019806" cy="4351338"/>
          </a:xfrm>
        </p:spPr>
        <p:txBody>
          <a:bodyPr/>
          <a:lstStyle>
            <a:lvl1pPr marL="221456" indent="-213122">
              <a:buClr>
                <a:srgbClr val="4E9DB5"/>
              </a:buClr>
              <a:tabLst/>
              <a:defRPr sz="1650" b="1">
                <a:latin typeface="Arial" panose="020B0604020202020204" pitchFamily="34" charset="0"/>
                <a:cs typeface="Arial" panose="020B0604020202020204" pitchFamily="34" charset="0"/>
              </a:defRPr>
            </a:lvl1pPr>
            <a:lvl2pPr marL="390525" indent="-169069">
              <a:buClr>
                <a:srgbClr val="4E9DB5"/>
              </a:buClr>
              <a:tabLst/>
              <a:defRPr sz="1500">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
        <p:nvSpPr>
          <p:cNvPr id="5" name="Picture Placeholder 4">
            <a:extLst>
              <a:ext uri="{FF2B5EF4-FFF2-40B4-BE49-F238E27FC236}">
                <a16:creationId xmlns:a16="http://schemas.microsoft.com/office/drawing/2014/main" id="{7009B83D-38FB-8421-FBC3-B3A5A3CF9C45}"/>
              </a:ext>
            </a:extLst>
          </p:cNvPr>
          <p:cNvSpPr>
            <a:spLocks noGrp="1"/>
          </p:cNvSpPr>
          <p:nvPr>
            <p:ph type="pic" sz="quarter" idx="10"/>
          </p:nvPr>
        </p:nvSpPr>
        <p:spPr>
          <a:xfrm>
            <a:off x="5438906" y="1825625"/>
            <a:ext cx="3467100" cy="4351338"/>
          </a:xfrm>
        </p:spPr>
        <p:txBody>
          <a:bodyPr/>
          <a:lstStyle>
            <a:lvl1pPr marL="0" indent="0">
              <a:buNone/>
              <a:defRPr b="0" i="0">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685814053"/>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AD5C732F-AC3D-9B84-A624-D2F3A35C20AF}"/>
              </a:ext>
            </a:extLst>
          </p:cNvPr>
          <p:cNvSpPr>
            <a:spLocks noGrp="1"/>
          </p:cNvSpPr>
          <p:nvPr>
            <p:ph idx="13"/>
          </p:nvPr>
        </p:nvSpPr>
        <p:spPr>
          <a:xfrm>
            <a:off x="622738" y="1825625"/>
            <a:ext cx="3898024" cy="4606706"/>
          </a:xfrm>
        </p:spPr>
        <p:txBody>
          <a:bodyPr/>
          <a:lstStyle>
            <a:lvl1pPr marL="221456" indent="-213122">
              <a:buClr>
                <a:srgbClr val="4E9DB5"/>
              </a:buClr>
              <a:tabLst/>
              <a:defRPr sz="1650" b="1">
                <a:latin typeface="Arial" panose="020B0604020202020204" pitchFamily="34" charset="0"/>
                <a:cs typeface="Arial" panose="020B0604020202020204" pitchFamily="34" charset="0"/>
              </a:defRPr>
            </a:lvl1pPr>
            <a:lvl2pPr marL="390525" indent="-169069">
              <a:buClr>
                <a:srgbClr val="4E9DB5"/>
              </a:buClr>
              <a:tabLst/>
              <a:defRPr sz="1500">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sp>
        <p:nvSpPr>
          <p:cNvPr id="12" name="Content Placeholder 2">
            <a:extLst>
              <a:ext uri="{FF2B5EF4-FFF2-40B4-BE49-F238E27FC236}">
                <a16:creationId xmlns:a16="http://schemas.microsoft.com/office/drawing/2014/main" id="{DCEE47AB-F03A-837E-EEBF-421160A4507D}"/>
              </a:ext>
            </a:extLst>
          </p:cNvPr>
          <p:cNvSpPr>
            <a:spLocks noGrp="1"/>
          </p:cNvSpPr>
          <p:nvPr>
            <p:ph idx="14"/>
          </p:nvPr>
        </p:nvSpPr>
        <p:spPr>
          <a:xfrm>
            <a:off x="4631121" y="1825625"/>
            <a:ext cx="3898024" cy="4606706"/>
          </a:xfrm>
        </p:spPr>
        <p:txBody>
          <a:bodyPr/>
          <a:lstStyle>
            <a:lvl1pPr marL="221456" indent="-213122">
              <a:buClr>
                <a:srgbClr val="4E9DB5"/>
              </a:buClr>
              <a:tabLst/>
              <a:defRPr sz="1650" b="1">
                <a:latin typeface="Arial" panose="020B0604020202020204" pitchFamily="34" charset="0"/>
                <a:cs typeface="Arial" panose="020B0604020202020204" pitchFamily="34" charset="0"/>
              </a:defRPr>
            </a:lvl1pPr>
            <a:lvl2pPr marL="390525" indent="-169069">
              <a:buClr>
                <a:srgbClr val="4E9DB5"/>
              </a:buClr>
              <a:tabLst>
                <a:tab pos="1156097" algn="l"/>
              </a:tabLst>
              <a:defRPr sz="1500">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sp>
        <p:nvSpPr>
          <p:cNvPr id="8" name="Rectangle 7">
            <a:extLst>
              <a:ext uri="{FF2B5EF4-FFF2-40B4-BE49-F238E27FC236}">
                <a16:creationId xmlns:a16="http://schemas.microsoft.com/office/drawing/2014/main" id="{A9D7002C-103F-3701-0CE0-EDFB93DEED47}"/>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933D4DC-8C4B-F6C4-0BE0-8A44ACA9631D}"/>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
        <p:nvSpPr>
          <p:cNvPr id="10" name="Title 1">
            <a:extLst>
              <a:ext uri="{FF2B5EF4-FFF2-40B4-BE49-F238E27FC236}">
                <a16:creationId xmlns:a16="http://schemas.microsoft.com/office/drawing/2014/main" id="{2BC851CB-0DF3-57E0-83FA-B0F51987F247}"/>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642300662"/>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Four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
        <p:nvSpPr>
          <p:cNvPr id="5" name="TextBox 4">
            <a:extLst>
              <a:ext uri="{FF2B5EF4-FFF2-40B4-BE49-F238E27FC236}">
                <a16:creationId xmlns:a16="http://schemas.microsoft.com/office/drawing/2014/main" id="{D009CE6F-FAC5-B362-9E15-61BAAB5FCEBC}"/>
              </a:ext>
            </a:extLst>
          </p:cNvPr>
          <p:cNvSpPr txBox="1"/>
          <p:nvPr/>
        </p:nvSpPr>
        <p:spPr>
          <a:xfrm>
            <a:off x="514350" y="2656113"/>
            <a:ext cx="1948543" cy="553998"/>
          </a:xfrm>
          <a:prstGeom prst="rect">
            <a:avLst/>
          </a:prstGeom>
          <a:noFill/>
          <a:ln w="19050">
            <a:solidFill>
              <a:schemeClr val="bg1">
                <a:lumMod val="85000"/>
              </a:schemeClr>
            </a:solidFill>
          </a:ln>
        </p:spPr>
        <p:txBody>
          <a:bodyPr wrap="square" tIns="68580" bIns="68580" rtlCol="0">
            <a:spAutoFit/>
          </a:bodyPr>
          <a:lstStyle/>
          <a:p>
            <a:pPr algn="ctr"/>
            <a:r>
              <a:rPr lang="en-US">
                <a:solidFill>
                  <a:srgbClr val="4E9DB5"/>
                </a:solidFill>
                <a:latin typeface="Arial" panose="020B0604020202020204" pitchFamily="34" charset="0"/>
                <a:cs typeface="Arial" panose="020B0604020202020204" pitchFamily="34" charset="0"/>
              </a:rPr>
              <a:t>Title</a:t>
            </a:r>
          </a:p>
          <a:p>
            <a:pPr lvl="0"/>
            <a:r>
              <a:rPr lang="en-US" sz="900">
                <a:solidFill>
                  <a:prstClr val="black"/>
                </a:solidFill>
                <a:latin typeface="Arial" panose="020B0604020202020204" pitchFamily="34" charset="0"/>
                <a:cs typeface="Arial" panose="020B0604020202020204" pitchFamily="34" charset="0"/>
              </a:rPr>
              <a:t>Body text here….</a:t>
            </a:r>
          </a:p>
        </p:txBody>
      </p:sp>
      <p:sp>
        <p:nvSpPr>
          <p:cNvPr id="6" name="TextBox 5">
            <a:extLst>
              <a:ext uri="{FF2B5EF4-FFF2-40B4-BE49-F238E27FC236}">
                <a16:creationId xmlns:a16="http://schemas.microsoft.com/office/drawing/2014/main" id="{A53421F2-3F80-2260-8E0C-CD8A7D142447}"/>
              </a:ext>
            </a:extLst>
          </p:cNvPr>
          <p:cNvSpPr txBox="1"/>
          <p:nvPr/>
        </p:nvSpPr>
        <p:spPr>
          <a:xfrm>
            <a:off x="2569936" y="2656113"/>
            <a:ext cx="1948543" cy="553998"/>
          </a:xfrm>
          <a:prstGeom prst="rect">
            <a:avLst/>
          </a:prstGeom>
          <a:noFill/>
          <a:ln w="19050">
            <a:solidFill>
              <a:schemeClr val="bg1">
                <a:lumMod val="85000"/>
              </a:schemeClr>
            </a:solidFill>
          </a:ln>
        </p:spPr>
        <p:txBody>
          <a:bodyPr wrap="square" tIns="68580" bIns="68580" rtlCol="0">
            <a:spAutoFit/>
          </a:bodyPr>
          <a:lstStyle/>
          <a:p>
            <a:pPr algn="ctr"/>
            <a:r>
              <a:rPr lang="en-US">
                <a:solidFill>
                  <a:srgbClr val="4E9DB5"/>
                </a:solidFill>
                <a:latin typeface="Arial" panose="020B0604020202020204" pitchFamily="34" charset="0"/>
                <a:cs typeface="Arial" panose="020B0604020202020204" pitchFamily="34" charset="0"/>
              </a:rPr>
              <a:t>Title</a:t>
            </a:r>
          </a:p>
          <a:p>
            <a:pPr lvl="0"/>
            <a:r>
              <a:rPr lang="en-US" sz="900">
                <a:solidFill>
                  <a:prstClr val="black"/>
                </a:solidFill>
                <a:latin typeface="Arial" panose="020B0604020202020204" pitchFamily="34" charset="0"/>
                <a:cs typeface="Arial" panose="020B0604020202020204" pitchFamily="34" charset="0"/>
              </a:rPr>
              <a:t>Body text here….</a:t>
            </a:r>
          </a:p>
        </p:txBody>
      </p:sp>
      <p:sp>
        <p:nvSpPr>
          <p:cNvPr id="8" name="TextBox 7">
            <a:extLst>
              <a:ext uri="{FF2B5EF4-FFF2-40B4-BE49-F238E27FC236}">
                <a16:creationId xmlns:a16="http://schemas.microsoft.com/office/drawing/2014/main" id="{FA5B87F7-91B3-4EE3-6119-AB7FA196979F}"/>
              </a:ext>
            </a:extLst>
          </p:cNvPr>
          <p:cNvSpPr txBox="1"/>
          <p:nvPr/>
        </p:nvSpPr>
        <p:spPr>
          <a:xfrm>
            <a:off x="4625522" y="2656113"/>
            <a:ext cx="1948543" cy="553998"/>
          </a:xfrm>
          <a:prstGeom prst="rect">
            <a:avLst/>
          </a:prstGeom>
          <a:noFill/>
          <a:ln w="19050">
            <a:solidFill>
              <a:schemeClr val="bg1">
                <a:lumMod val="85000"/>
              </a:schemeClr>
            </a:solidFill>
          </a:ln>
        </p:spPr>
        <p:txBody>
          <a:bodyPr wrap="square" tIns="68580" bIns="68580" rtlCol="0">
            <a:spAutoFit/>
          </a:bodyPr>
          <a:lstStyle/>
          <a:p>
            <a:pPr algn="ctr"/>
            <a:r>
              <a:rPr lang="en-US">
                <a:solidFill>
                  <a:srgbClr val="4E9DB5"/>
                </a:solidFill>
                <a:latin typeface="Arial" panose="020B0604020202020204" pitchFamily="34" charset="0"/>
                <a:cs typeface="Arial" panose="020B0604020202020204" pitchFamily="34" charset="0"/>
              </a:rPr>
              <a:t>Title</a:t>
            </a:r>
          </a:p>
          <a:p>
            <a:pPr lvl="0"/>
            <a:r>
              <a:rPr lang="en-US" sz="900">
                <a:solidFill>
                  <a:prstClr val="black"/>
                </a:solidFill>
                <a:latin typeface="Arial" panose="020B0604020202020204" pitchFamily="34" charset="0"/>
                <a:cs typeface="Arial" panose="020B0604020202020204" pitchFamily="34" charset="0"/>
              </a:rPr>
              <a:t>Body text here….</a:t>
            </a:r>
          </a:p>
        </p:txBody>
      </p:sp>
      <p:sp>
        <p:nvSpPr>
          <p:cNvPr id="9" name="TextBox 8">
            <a:extLst>
              <a:ext uri="{FF2B5EF4-FFF2-40B4-BE49-F238E27FC236}">
                <a16:creationId xmlns:a16="http://schemas.microsoft.com/office/drawing/2014/main" id="{542A481F-60AB-EECC-59EA-75260AF99270}"/>
              </a:ext>
            </a:extLst>
          </p:cNvPr>
          <p:cNvSpPr txBox="1"/>
          <p:nvPr/>
        </p:nvSpPr>
        <p:spPr>
          <a:xfrm>
            <a:off x="6681108" y="2656113"/>
            <a:ext cx="1948543" cy="553998"/>
          </a:xfrm>
          <a:prstGeom prst="rect">
            <a:avLst/>
          </a:prstGeom>
          <a:noFill/>
          <a:ln w="19050">
            <a:solidFill>
              <a:schemeClr val="bg1">
                <a:lumMod val="85000"/>
              </a:schemeClr>
            </a:solidFill>
          </a:ln>
        </p:spPr>
        <p:txBody>
          <a:bodyPr wrap="square" tIns="68580" bIns="68580" rtlCol="0">
            <a:spAutoFit/>
          </a:bodyPr>
          <a:lstStyle/>
          <a:p>
            <a:pPr algn="ctr"/>
            <a:r>
              <a:rPr lang="en-US">
                <a:solidFill>
                  <a:srgbClr val="4E9DB5"/>
                </a:solidFill>
                <a:latin typeface="Arial" panose="020B0604020202020204" pitchFamily="34" charset="0"/>
                <a:cs typeface="Arial" panose="020B0604020202020204" pitchFamily="34" charset="0"/>
              </a:rPr>
              <a:t>Title</a:t>
            </a:r>
          </a:p>
          <a:p>
            <a:pPr lvl="0"/>
            <a:r>
              <a:rPr lang="en-US" sz="900">
                <a:solidFill>
                  <a:prstClr val="black"/>
                </a:solidFill>
                <a:latin typeface="Arial" panose="020B0604020202020204" pitchFamily="34" charset="0"/>
                <a:cs typeface="Arial" panose="020B0604020202020204" pitchFamily="34" charset="0"/>
              </a:rPr>
              <a:t>Body text here….</a:t>
            </a:r>
          </a:p>
        </p:txBody>
      </p:sp>
    </p:spTree>
    <p:extLst>
      <p:ext uri="{BB962C8B-B14F-4D97-AF65-F5344CB8AC3E}">
        <p14:creationId xmlns:p14="http://schemas.microsoft.com/office/powerpoint/2010/main" val="1813754408"/>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531730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008896" y="5616057"/>
            <a:ext cx="7787235" cy="971944"/>
          </a:xfrm>
        </p:spPr>
        <p:txBody>
          <a:bodyPr>
            <a:noAutofit/>
          </a:bodyPr>
          <a:lstStyle>
            <a:lvl1pPr>
              <a:defRPr sz="135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2" name="Picture 11">
            <a:extLst>
              <a:ext uri="{FF2B5EF4-FFF2-40B4-BE49-F238E27FC236}">
                <a16:creationId xmlns:a16="http://schemas.microsoft.com/office/drawing/2014/main" id="{D02FA1DD-8C87-0243-8992-28A43AA81427}"/>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208721" y="5314950"/>
            <a:ext cx="3117754" cy="1543050"/>
          </a:xfrm>
          <a:prstGeom prst="rect">
            <a:avLst/>
          </a:prstGeom>
        </p:spPr>
      </p:pic>
      <p:sp>
        <p:nvSpPr>
          <p:cNvPr id="9" name="Picture Placeholder 8">
            <a:extLst>
              <a:ext uri="{FF2B5EF4-FFF2-40B4-BE49-F238E27FC236}">
                <a16:creationId xmlns:a16="http://schemas.microsoft.com/office/drawing/2014/main" id="{354A4831-3271-4E19-AA5E-32D30A37FEA5}"/>
              </a:ext>
            </a:extLst>
          </p:cNvPr>
          <p:cNvSpPr>
            <a:spLocks noGrp="1"/>
          </p:cNvSpPr>
          <p:nvPr>
            <p:ph type="pic" sz="quarter" idx="10"/>
          </p:nvPr>
        </p:nvSpPr>
        <p:spPr>
          <a:xfrm>
            <a:off x="0" y="0"/>
            <a:ext cx="9144000" cy="5314950"/>
          </a:xfrm>
        </p:spPr>
        <p:txBody>
          <a:bodyPr/>
          <a:lstStyle>
            <a:lvl1pPr marL="0" indent="0">
              <a:buNone/>
              <a:defRPr>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2562199269"/>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7B0F18-A6D2-E642-9793-699ADB43F1E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03387A4-6DA5-A94E-AEFF-87798E1DE314}"/>
              </a:ext>
              <a:ext uri="{C183D7F6-B498-43B3-948B-1728B52AA6E4}">
                <adec:decorative xmlns:adec="http://schemas.microsoft.com/office/drawing/2017/decorative" val="1"/>
              </a:ext>
            </a:extLst>
          </p:cNvPr>
          <p:cNvPicPr>
            <a:picLocks noChangeAspect="1"/>
          </p:cNvPicPr>
          <p:nvPr/>
        </p:nvPicPr>
        <p:blipFill rotWithShape="1">
          <a:blip r:embed="rId2">
            <a:alphaModFix amt="37000"/>
          </a:blip>
          <a:srcRect b="5315"/>
          <a:stretch/>
        </p:blipFill>
        <p:spPr>
          <a:xfrm>
            <a:off x="367748" y="331306"/>
            <a:ext cx="4959626" cy="6526695"/>
          </a:xfrm>
          <a:prstGeom prst="rect">
            <a:avLst/>
          </a:prstGeom>
        </p:spPr>
      </p:pic>
      <p:pic>
        <p:nvPicPr>
          <p:cNvPr id="9" name="Picture 8">
            <a:extLst>
              <a:ext uri="{FF2B5EF4-FFF2-40B4-BE49-F238E27FC236}">
                <a16:creationId xmlns:a16="http://schemas.microsoft.com/office/drawing/2014/main" id="{0318B45A-3A2B-8D46-BB74-FDA7226BB3F5}"/>
              </a:ext>
              <a:ext uri="{C183D7F6-B498-43B3-948B-1728B52AA6E4}">
                <adec:decorative xmlns:adec="http://schemas.microsoft.com/office/drawing/2017/decorative" val="1"/>
              </a:ext>
            </a:extLst>
          </p:cNvPr>
          <p:cNvPicPr>
            <a:picLocks noChangeAspect="1"/>
          </p:cNvPicPr>
          <p:nvPr/>
        </p:nvPicPr>
        <p:blipFill rotWithShape="1">
          <a:blip r:embed="rId3"/>
          <a:srcRect t="-1" b="15672"/>
          <a:stretch/>
        </p:blipFill>
        <p:spPr>
          <a:xfrm>
            <a:off x="0" y="3219614"/>
            <a:ext cx="9144000" cy="1180108"/>
          </a:xfrm>
          <a:prstGeom prst="rect">
            <a:avLst/>
          </a:prstGeom>
        </p:spPr>
      </p:pic>
      <p:sp>
        <p:nvSpPr>
          <p:cNvPr id="3" name="Text Placeholder 2">
            <a:extLst>
              <a:ext uri="{FF2B5EF4-FFF2-40B4-BE49-F238E27FC236}">
                <a16:creationId xmlns:a16="http://schemas.microsoft.com/office/drawing/2014/main" id="{74B09B76-0AC2-8545-B342-B585651C783B}"/>
              </a:ext>
            </a:extLst>
          </p:cNvPr>
          <p:cNvSpPr>
            <a:spLocks noGrp="1"/>
          </p:cNvSpPr>
          <p:nvPr>
            <p:ph type="body" idx="1"/>
          </p:nvPr>
        </p:nvSpPr>
        <p:spPr>
          <a:xfrm>
            <a:off x="1928192" y="4589464"/>
            <a:ext cx="7019718" cy="1500187"/>
          </a:xfrm>
        </p:spPr>
        <p:txBody>
          <a:bodyPr lIns="0" rIns="0">
            <a:normAutofit/>
          </a:bodyPr>
          <a:lstStyle>
            <a:lvl1pPr marL="0" indent="0">
              <a:buNone/>
              <a:defRPr sz="1500" b="1">
                <a:solidFill>
                  <a:schemeClr val="bg1">
                    <a:lumMod val="9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2" name="Rectangle 11">
            <a:extLst>
              <a:ext uri="{FF2B5EF4-FFF2-40B4-BE49-F238E27FC236}">
                <a16:creationId xmlns:a16="http://schemas.microsoft.com/office/drawing/2014/main" id="{A1B2466F-F8A0-CD45-832F-8479B3464C58}"/>
              </a:ext>
            </a:extLst>
          </p:cNvPr>
          <p:cNvSpPr/>
          <p:nvPr/>
        </p:nvSpPr>
        <p:spPr>
          <a:xfrm>
            <a:off x="1431235" y="2981740"/>
            <a:ext cx="7911548" cy="127220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B9E7BA-586C-584B-B211-BD6F846339ED}"/>
              </a:ext>
            </a:extLst>
          </p:cNvPr>
          <p:cNvSpPr/>
          <p:nvPr/>
        </p:nvSpPr>
        <p:spPr>
          <a:xfrm>
            <a:off x="1620078" y="2213113"/>
            <a:ext cx="7523922" cy="1802294"/>
          </a:xfrm>
          <a:prstGeom prst="rect">
            <a:avLst/>
          </a:prstGeom>
          <a:solidFill>
            <a:srgbClr val="296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1F32D-CD3C-9246-9A76-BCB2775AC823}"/>
              </a:ext>
            </a:extLst>
          </p:cNvPr>
          <p:cNvSpPr>
            <a:spLocks noGrp="1"/>
          </p:cNvSpPr>
          <p:nvPr>
            <p:ph type="title"/>
          </p:nvPr>
        </p:nvSpPr>
        <p:spPr>
          <a:xfrm>
            <a:off x="1951981" y="2491409"/>
            <a:ext cx="7013115" cy="1245705"/>
          </a:xfrm>
        </p:spPr>
        <p:txBody>
          <a:bodyPr lIns="0" rIns="0" anchor="b">
            <a:normAutofit/>
          </a:bodyPr>
          <a:lstStyle>
            <a:lvl1pPr>
              <a:defRPr sz="2400">
                <a:solidFill>
                  <a:schemeClr val="bg1">
                    <a:lumMod val="95000"/>
                  </a:schemeClr>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187400634"/>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7B0F18-A6D2-E642-9793-699ADB43F1E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03387A4-6DA5-A94E-AEFF-87798E1DE314}"/>
              </a:ext>
              <a:ext uri="{C183D7F6-B498-43B3-948B-1728B52AA6E4}">
                <adec:decorative xmlns:adec="http://schemas.microsoft.com/office/drawing/2017/decorative" val="1"/>
              </a:ext>
            </a:extLst>
          </p:cNvPr>
          <p:cNvPicPr>
            <a:picLocks noChangeAspect="1"/>
          </p:cNvPicPr>
          <p:nvPr/>
        </p:nvPicPr>
        <p:blipFill rotWithShape="1">
          <a:blip r:embed="rId2">
            <a:alphaModFix amt="37000"/>
          </a:blip>
          <a:srcRect t="-1" r="13796" b="35904"/>
          <a:stretch/>
        </p:blipFill>
        <p:spPr>
          <a:xfrm rot="807970">
            <a:off x="4697289" y="3157516"/>
            <a:ext cx="4275362" cy="4418218"/>
          </a:xfrm>
          <a:prstGeom prst="rect">
            <a:avLst/>
          </a:prstGeom>
        </p:spPr>
      </p:pic>
      <p:pic>
        <p:nvPicPr>
          <p:cNvPr id="9" name="Picture 8">
            <a:extLst>
              <a:ext uri="{FF2B5EF4-FFF2-40B4-BE49-F238E27FC236}">
                <a16:creationId xmlns:a16="http://schemas.microsoft.com/office/drawing/2014/main" id="{0318B45A-3A2B-8D46-BB74-FDA7226BB3F5}"/>
              </a:ext>
              <a:ext uri="{C183D7F6-B498-43B3-948B-1728B52AA6E4}">
                <adec:decorative xmlns:adec="http://schemas.microsoft.com/office/drawing/2017/decorative" val="1"/>
              </a:ext>
            </a:extLst>
          </p:cNvPr>
          <p:cNvPicPr>
            <a:picLocks noChangeAspect="1"/>
          </p:cNvPicPr>
          <p:nvPr/>
        </p:nvPicPr>
        <p:blipFill rotWithShape="1">
          <a:blip r:embed="rId3"/>
          <a:srcRect t="-1" b="15672"/>
          <a:stretch/>
        </p:blipFill>
        <p:spPr>
          <a:xfrm>
            <a:off x="0" y="1786740"/>
            <a:ext cx="9144000" cy="1180108"/>
          </a:xfrm>
          <a:prstGeom prst="rect">
            <a:avLst/>
          </a:prstGeom>
        </p:spPr>
      </p:pic>
      <p:sp>
        <p:nvSpPr>
          <p:cNvPr id="3" name="Text Placeholder 2">
            <a:extLst>
              <a:ext uri="{FF2B5EF4-FFF2-40B4-BE49-F238E27FC236}">
                <a16:creationId xmlns:a16="http://schemas.microsoft.com/office/drawing/2014/main" id="{74B09B76-0AC2-8545-B342-B585651C783B}"/>
              </a:ext>
            </a:extLst>
          </p:cNvPr>
          <p:cNvSpPr>
            <a:spLocks noGrp="1"/>
          </p:cNvSpPr>
          <p:nvPr>
            <p:ph type="body" idx="1"/>
          </p:nvPr>
        </p:nvSpPr>
        <p:spPr>
          <a:xfrm>
            <a:off x="641550" y="3156590"/>
            <a:ext cx="4894547" cy="1500187"/>
          </a:xfrm>
        </p:spPr>
        <p:txBody>
          <a:bodyPr lIns="0" rIns="0">
            <a:normAutofit/>
          </a:bodyPr>
          <a:lstStyle>
            <a:lvl1pPr marL="0" indent="0">
              <a:buNone/>
              <a:defRPr sz="1500" b="1">
                <a:solidFill>
                  <a:schemeClr val="bg1">
                    <a:lumMod val="9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2" name="Rectangle 11">
            <a:extLst>
              <a:ext uri="{FF2B5EF4-FFF2-40B4-BE49-F238E27FC236}">
                <a16:creationId xmlns:a16="http://schemas.microsoft.com/office/drawing/2014/main" id="{A1B2466F-F8A0-CD45-832F-8479B3464C58}"/>
              </a:ext>
            </a:extLst>
          </p:cNvPr>
          <p:cNvSpPr/>
          <p:nvPr/>
        </p:nvSpPr>
        <p:spPr>
          <a:xfrm>
            <a:off x="278296" y="1548866"/>
            <a:ext cx="9104244" cy="127220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B9E7BA-586C-584B-B211-BD6F846339ED}"/>
              </a:ext>
            </a:extLst>
          </p:cNvPr>
          <p:cNvSpPr/>
          <p:nvPr/>
        </p:nvSpPr>
        <p:spPr>
          <a:xfrm>
            <a:off x="417443" y="780239"/>
            <a:ext cx="8229601" cy="1802294"/>
          </a:xfrm>
          <a:prstGeom prst="rect">
            <a:avLst/>
          </a:prstGeom>
          <a:solidFill>
            <a:srgbClr val="296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6B7F"/>
              </a:solidFill>
            </a:endParaRPr>
          </a:p>
        </p:txBody>
      </p:sp>
      <p:sp>
        <p:nvSpPr>
          <p:cNvPr id="2" name="Title 1">
            <a:extLst>
              <a:ext uri="{FF2B5EF4-FFF2-40B4-BE49-F238E27FC236}">
                <a16:creationId xmlns:a16="http://schemas.microsoft.com/office/drawing/2014/main" id="{FB41F32D-CD3C-9246-9A76-BCB2775AC823}"/>
              </a:ext>
            </a:extLst>
          </p:cNvPr>
          <p:cNvSpPr>
            <a:spLocks noGrp="1"/>
          </p:cNvSpPr>
          <p:nvPr>
            <p:ph type="title"/>
          </p:nvPr>
        </p:nvSpPr>
        <p:spPr>
          <a:xfrm>
            <a:off x="665338" y="1058535"/>
            <a:ext cx="7872374" cy="1245705"/>
          </a:xfrm>
        </p:spPr>
        <p:txBody>
          <a:bodyPr lIns="0" rIns="0" anchor="b">
            <a:normAutofit/>
          </a:bodyPr>
          <a:lstStyle>
            <a:lvl1pPr>
              <a:defRPr sz="1950">
                <a:solidFill>
                  <a:schemeClr val="bg1">
                    <a:lumMod val="95000"/>
                  </a:schemeClr>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266947485"/>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8A2CAB-DA71-083B-5094-4817F06DD8DA}"/>
              </a:ext>
              <a:ext uri="{C183D7F6-B498-43B3-948B-1728B52AA6E4}">
                <adec:decorative xmlns:adec="http://schemas.microsoft.com/office/drawing/2017/decorative" val="1"/>
              </a:ext>
            </a:extLst>
          </p:cNvPr>
          <p:cNvPicPr>
            <a:picLocks noChangeAspect="1"/>
          </p:cNvPicPr>
          <p:nvPr/>
        </p:nvPicPr>
        <p:blipFill rotWithShape="1">
          <a:blip r:embed="rId2"/>
          <a:srcRect l="-9346" t="51643" r="-10228" b="25807"/>
          <a:stretch/>
        </p:blipFill>
        <p:spPr>
          <a:xfrm>
            <a:off x="1712202" y="4512734"/>
            <a:ext cx="6235700" cy="2345267"/>
          </a:xfrm>
          <a:prstGeom prst="rect">
            <a:avLst/>
          </a:prstGeom>
        </p:spPr>
      </p:pic>
      <p:pic>
        <p:nvPicPr>
          <p:cNvPr id="10" name="Picture 9">
            <a:extLst>
              <a:ext uri="{FF2B5EF4-FFF2-40B4-BE49-F238E27FC236}">
                <a16:creationId xmlns:a16="http://schemas.microsoft.com/office/drawing/2014/main" id="{797A33E0-1E71-7DC7-95DC-DF661BAB8700}"/>
              </a:ext>
              <a:ext uri="{C183D7F6-B498-43B3-948B-1728B52AA6E4}">
                <adec:decorative xmlns:adec="http://schemas.microsoft.com/office/drawing/2017/decorative" val="1"/>
              </a:ext>
            </a:extLst>
          </p:cNvPr>
          <p:cNvPicPr>
            <a:picLocks noChangeAspect="1"/>
          </p:cNvPicPr>
          <p:nvPr/>
        </p:nvPicPr>
        <p:blipFill rotWithShape="1">
          <a:blip r:embed="rId2"/>
          <a:srcRect l="-5693" t="36664" r="-13881" b="18236"/>
          <a:stretch/>
        </p:blipFill>
        <p:spPr>
          <a:xfrm>
            <a:off x="1663699" y="-1"/>
            <a:ext cx="6235700" cy="4690533"/>
          </a:xfrm>
          <a:prstGeom prst="rect">
            <a:avLst/>
          </a:prstGeom>
        </p:spPr>
      </p:pic>
      <p:sp>
        <p:nvSpPr>
          <p:cNvPr id="11" name="Rectangle 10">
            <a:extLst>
              <a:ext uri="{FF2B5EF4-FFF2-40B4-BE49-F238E27FC236}">
                <a16:creationId xmlns:a16="http://schemas.microsoft.com/office/drawing/2014/main" id="{1AB9E7BA-586C-584B-B211-BD6F846339ED}"/>
              </a:ext>
            </a:extLst>
          </p:cNvPr>
          <p:cNvSpPr/>
          <p:nvPr/>
        </p:nvSpPr>
        <p:spPr>
          <a:xfrm>
            <a:off x="1173256" y="2294753"/>
            <a:ext cx="7970744" cy="3336026"/>
          </a:xfrm>
          <a:prstGeom prst="rect">
            <a:avLst/>
          </a:prstGeom>
          <a:solidFill>
            <a:schemeClr val="bg1"/>
          </a:solidFill>
          <a:ln w="76200">
            <a:solidFill>
              <a:srgbClr val="296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EE85"/>
              </a:solidFill>
            </a:endParaRPr>
          </a:p>
        </p:txBody>
      </p:sp>
      <p:sp>
        <p:nvSpPr>
          <p:cNvPr id="12" name="Rectangle 11">
            <a:extLst>
              <a:ext uri="{FF2B5EF4-FFF2-40B4-BE49-F238E27FC236}">
                <a16:creationId xmlns:a16="http://schemas.microsoft.com/office/drawing/2014/main" id="{855854DA-022A-E784-5627-F04EE430E706}"/>
              </a:ext>
            </a:extLst>
          </p:cNvPr>
          <p:cNvSpPr/>
          <p:nvPr/>
        </p:nvSpPr>
        <p:spPr>
          <a:xfrm>
            <a:off x="1200151" y="2333920"/>
            <a:ext cx="8003597" cy="3253944"/>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EE85"/>
              </a:solidFill>
            </a:endParaRPr>
          </a:p>
        </p:txBody>
      </p:sp>
      <p:sp>
        <p:nvSpPr>
          <p:cNvPr id="2" name="Title 1">
            <a:extLst>
              <a:ext uri="{FF2B5EF4-FFF2-40B4-BE49-F238E27FC236}">
                <a16:creationId xmlns:a16="http://schemas.microsoft.com/office/drawing/2014/main" id="{FB41F32D-CD3C-9246-9A76-BCB2775AC823}"/>
              </a:ext>
            </a:extLst>
          </p:cNvPr>
          <p:cNvSpPr>
            <a:spLocks noGrp="1"/>
          </p:cNvSpPr>
          <p:nvPr>
            <p:ph type="title"/>
          </p:nvPr>
        </p:nvSpPr>
        <p:spPr>
          <a:xfrm>
            <a:off x="1454439" y="2491409"/>
            <a:ext cx="7326490" cy="1245705"/>
          </a:xfrm>
        </p:spPr>
        <p:txBody>
          <a:bodyPr lIns="0" rIns="0" anchor="b">
            <a:normAutofit/>
          </a:bodyPr>
          <a:lstStyle>
            <a:lvl1pPr>
              <a:defRPr sz="240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B09B76-0AC2-8545-B342-B585651C783B}"/>
              </a:ext>
            </a:extLst>
          </p:cNvPr>
          <p:cNvSpPr>
            <a:spLocks noGrp="1"/>
          </p:cNvSpPr>
          <p:nvPr>
            <p:ph type="body" idx="1"/>
          </p:nvPr>
        </p:nvSpPr>
        <p:spPr>
          <a:xfrm>
            <a:off x="1430650" y="4195017"/>
            <a:ext cx="7333388" cy="1040372"/>
          </a:xfrm>
        </p:spPr>
        <p:txBody>
          <a:bodyPr lIns="0" rIns="0">
            <a:normAutofit/>
          </a:bodyPr>
          <a:lstStyle>
            <a:lvl1pPr marL="0" indent="0">
              <a:buNone/>
              <a:defRPr sz="1500" b="1">
                <a:solidFill>
                  <a:schemeClr val="tx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cxnSp>
        <p:nvCxnSpPr>
          <p:cNvPr id="14" name="Straight Connector 13">
            <a:extLst>
              <a:ext uri="{FF2B5EF4-FFF2-40B4-BE49-F238E27FC236}">
                <a16:creationId xmlns:a16="http://schemas.microsoft.com/office/drawing/2014/main" id="{6A4A4058-F552-4BEC-1FBF-FFE1A192631F}"/>
              </a:ext>
            </a:extLst>
          </p:cNvPr>
          <p:cNvCxnSpPr>
            <a:cxnSpLocks/>
          </p:cNvCxnSpPr>
          <p:nvPr/>
        </p:nvCxnSpPr>
        <p:spPr>
          <a:xfrm>
            <a:off x="0" y="3886945"/>
            <a:ext cx="9144000" cy="0"/>
          </a:xfrm>
          <a:prstGeom prst="line">
            <a:avLst/>
          </a:prstGeom>
          <a:ln w="25400">
            <a:solidFill>
              <a:srgbClr val="296B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805723"/>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2E2466-4B50-2B4B-A542-077D7A0215E6}"/>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437AEFB-1D88-A640-B4D3-201DD5090F7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67050" y="842433"/>
            <a:ext cx="2609900" cy="1900767"/>
          </a:xfrm>
          <a:prstGeom prst="rect">
            <a:avLst/>
          </a:prstGeom>
        </p:spPr>
      </p:pic>
      <p:sp>
        <p:nvSpPr>
          <p:cNvPr id="8" name="TextBox 7">
            <a:extLst>
              <a:ext uri="{FF2B5EF4-FFF2-40B4-BE49-F238E27FC236}">
                <a16:creationId xmlns:a16="http://schemas.microsoft.com/office/drawing/2014/main" id="{1B3530E9-59EA-CA4A-8943-0F10715F94EB}"/>
              </a:ext>
            </a:extLst>
          </p:cNvPr>
          <p:cNvSpPr txBox="1"/>
          <p:nvPr/>
        </p:nvSpPr>
        <p:spPr>
          <a:xfrm>
            <a:off x="3469174" y="3157148"/>
            <a:ext cx="2249398"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kern="1200" dirty="0" err="1">
                <a:solidFill>
                  <a:schemeClr val="bg1"/>
                </a:solidFill>
                <a:effectLst/>
                <a:latin typeface="Arial" panose="020B0604020202020204" pitchFamily="34" charset="0"/>
                <a:ea typeface="+mn-ea"/>
                <a:cs typeface="Arial" panose="020B0604020202020204" pitchFamily="34" charset="0"/>
              </a:rPr>
              <a:t>frederick.cancer.gov</a:t>
            </a:r>
            <a:endParaRPr lang="en-US" sz="1800" kern="1200" dirty="0">
              <a:solidFill>
                <a:schemeClr val="bg1"/>
              </a:solidFill>
              <a:effectLst/>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A94DB3D0-74FC-A140-B898-2E38B67D8618}"/>
              </a:ext>
            </a:extLst>
          </p:cNvPr>
          <p:cNvSpPr txBox="1"/>
          <p:nvPr/>
        </p:nvSpPr>
        <p:spPr>
          <a:xfrm>
            <a:off x="2153711" y="4032762"/>
            <a:ext cx="4836580" cy="415498"/>
          </a:xfrm>
          <a:prstGeom prst="rect">
            <a:avLst/>
          </a:prstGeom>
          <a:noFill/>
        </p:spPr>
        <p:txBody>
          <a:bodyPr wrap="none" rtlCol="0">
            <a:spAutoFit/>
          </a:bodyPr>
          <a:lstStyle/>
          <a:p>
            <a:pPr algn="ctr"/>
            <a:r>
              <a:rPr lang="en-US" sz="1050" kern="1200" dirty="0">
                <a:solidFill>
                  <a:schemeClr val="bg1"/>
                </a:solidFill>
                <a:effectLst/>
                <a:latin typeface="+mn-lt"/>
                <a:ea typeface="+mn-ea"/>
                <a:cs typeface="+mn-cs"/>
              </a:rPr>
              <a:t>The Frederick National Laboratory for Cancer Research is government owned</a:t>
            </a:r>
          </a:p>
          <a:p>
            <a:pPr algn="ctr"/>
            <a:r>
              <a:rPr lang="en-US" sz="1050" kern="1200" dirty="0">
                <a:solidFill>
                  <a:schemeClr val="bg1"/>
                </a:solidFill>
                <a:effectLst/>
                <a:latin typeface="+mn-lt"/>
                <a:ea typeface="+mn-ea"/>
                <a:cs typeface="+mn-cs"/>
              </a:rPr>
              <a:t>and contractor operated on behalf of the National Cancer Institute.</a:t>
            </a:r>
          </a:p>
        </p:txBody>
      </p:sp>
      <p:pic>
        <p:nvPicPr>
          <p:cNvPr id="12" name="Picture 11">
            <a:extLst>
              <a:ext uri="{FF2B5EF4-FFF2-40B4-BE49-F238E27FC236}">
                <a16:creationId xmlns:a16="http://schemas.microsoft.com/office/drawing/2014/main" id="{3553FACC-C369-9146-933B-A3AFF00FEA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86101" y="4969931"/>
            <a:ext cx="2971799" cy="1320800"/>
          </a:xfrm>
          <a:prstGeom prst="rect">
            <a:avLst/>
          </a:prstGeom>
        </p:spPr>
      </p:pic>
    </p:spTree>
    <p:extLst>
      <p:ext uri="{BB962C8B-B14F-4D97-AF65-F5344CB8AC3E}">
        <p14:creationId xmlns:p14="http://schemas.microsoft.com/office/powerpoint/2010/main" val="234937652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4" name="Rectangle 3"/>
          <p:cNvSpPr/>
          <p:nvPr userDrawn="1"/>
        </p:nvSpPr>
        <p:spPr>
          <a:xfrm>
            <a:off x="0" y="3724275"/>
            <a:ext cx="8696325" cy="571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13" y="3911600"/>
            <a:ext cx="7772400" cy="1362075"/>
          </a:xfrm>
        </p:spPr>
        <p:txBody>
          <a:bodyPr anchor="t"/>
          <a:lstStyle>
            <a:lvl1pPr algn="l">
              <a:defRPr sz="1600" b="0" i="0" cap="none" baseline="0">
                <a:solidFill>
                  <a:schemeClr val="tx1"/>
                </a:solidFill>
                <a:effectLst/>
              </a:defRPr>
            </a:lvl1pPr>
          </a:lstStyle>
          <a:p>
            <a:r>
              <a:rPr lang="en-US" dirty="0"/>
              <a:t>Click to edit Master title style</a:t>
            </a:r>
          </a:p>
        </p:txBody>
      </p:sp>
      <p:sp>
        <p:nvSpPr>
          <p:cNvPr id="3" name="Text Placeholder 2"/>
          <p:cNvSpPr>
            <a:spLocks noGrp="1"/>
          </p:cNvSpPr>
          <p:nvPr>
            <p:ph type="body" idx="1"/>
          </p:nvPr>
        </p:nvSpPr>
        <p:spPr>
          <a:xfrm>
            <a:off x="722313" y="2144713"/>
            <a:ext cx="7772400" cy="1500187"/>
          </a:xfrm>
        </p:spPr>
        <p:txBody>
          <a:bodyPr anchor="b"/>
          <a:lstStyle>
            <a:lvl1pPr marL="0" indent="0">
              <a:buNone/>
              <a:defRPr sz="2400" b="1" i="0">
                <a:solidFill>
                  <a:srgbClr val="0070C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9580144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5A836BFB-9E73-40EF-BBAB-148C68891780}" type="slidenum">
              <a:rPr lang="en-US" smtClean="0"/>
              <a:pPr>
                <a:defRPr/>
              </a:pPr>
              <a:t>‹#›</a:t>
            </a:fld>
            <a:endParaRPr lang="en-US"/>
          </a:p>
        </p:txBody>
      </p:sp>
    </p:spTree>
    <p:extLst>
      <p:ext uri="{BB962C8B-B14F-4D97-AF65-F5344CB8AC3E}">
        <p14:creationId xmlns:p14="http://schemas.microsoft.com/office/powerpoint/2010/main" val="24184388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Single Image Title">
    <p:spTree>
      <p:nvGrpSpPr>
        <p:cNvPr id="1" name=""/>
        <p:cNvGrpSpPr/>
        <p:nvPr/>
      </p:nvGrpSpPr>
      <p:grpSpPr>
        <a:xfrm>
          <a:off x="0" y="0"/>
          <a:ext cx="0" cy="0"/>
          <a:chOff x="0" y="0"/>
          <a:chExt cx="0" cy="0"/>
        </a:xfrm>
      </p:grpSpPr>
      <p:sp>
        <p:nvSpPr>
          <p:cNvPr id="4" name="Rectangle 3"/>
          <p:cNvSpPr/>
          <p:nvPr userDrawn="1"/>
        </p:nvSpPr>
        <p:spPr>
          <a:xfrm>
            <a:off x="0" y="4352925"/>
            <a:ext cx="9144000" cy="2505075"/>
          </a:xfrm>
          <a:prstGeom prst="rect">
            <a:avLst/>
          </a:prstGeom>
          <a:solidFill>
            <a:srgbClr val="579F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FNLCR Lab Technician  Image" title="FNLCR Lab Technician Image"/>
          <p:cNvPicPr>
            <a:picLocks noChangeAspect="1"/>
          </p:cNvPicPr>
          <p:nvPr userDrawn="1"/>
        </p:nvPicPr>
        <p:blipFill rotWithShape="1">
          <a:blip r:embed="rId2"/>
          <a:srcRect t="6950" b="4463"/>
          <a:stretch/>
        </p:blipFill>
        <p:spPr>
          <a:xfrm>
            <a:off x="0" y="0"/>
            <a:ext cx="9144000" cy="4410075"/>
          </a:xfrm>
          <a:prstGeom prst="rect">
            <a:avLst/>
          </a:prstGeom>
          <a:effectLst>
            <a:outerShdw blurRad="50800" dist="38100" dir="5400000" algn="t" rotWithShape="0">
              <a:prstClr val="black">
                <a:alpha val="40000"/>
              </a:prstClr>
            </a:outerShdw>
          </a:effectLst>
        </p:spPr>
      </p:pic>
      <p:sp>
        <p:nvSpPr>
          <p:cNvPr id="80898" name="Rectangle 2"/>
          <p:cNvSpPr>
            <a:spLocks noGrp="1" noChangeArrowheads="1"/>
          </p:cNvSpPr>
          <p:nvPr>
            <p:ph type="ctrTitle"/>
          </p:nvPr>
        </p:nvSpPr>
        <p:spPr>
          <a:xfrm>
            <a:off x="604838" y="4389405"/>
            <a:ext cx="7872412" cy="868363"/>
          </a:xfrm>
          <a:effectLst/>
        </p:spPr>
        <p:txBody>
          <a:bodyPr/>
          <a:lstStyle>
            <a:lvl1pPr>
              <a:lnSpc>
                <a:spcPct val="95000"/>
              </a:lnSpc>
              <a:defRPr sz="2600" b="1" i="0">
                <a:solidFill>
                  <a:schemeClr val="bg1"/>
                </a:solidFill>
                <a:effectLst>
                  <a:outerShdw blurRad="38100" dist="38100" dir="2700000" algn="tl">
                    <a:srgbClr val="000000">
                      <a:alpha val="43137"/>
                    </a:srgbClr>
                  </a:outerShdw>
                </a:effectLst>
                <a:latin typeface="+mn-lt"/>
              </a:defRPr>
            </a:lvl1pPr>
          </a:lstStyle>
          <a:p>
            <a:r>
              <a:rPr lang="en-US"/>
              <a:t>Click to edit Master title style</a:t>
            </a:r>
            <a:endParaRPr lang="en-US" dirty="0"/>
          </a:p>
        </p:txBody>
      </p:sp>
      <p:sp>
        <p:nvSpPr>
          <p:cNvPr id="80899" name="Rectangle 3"/>
          <p:cNvSpPr>
            <a:spLocks noGrp="1" noChangeArrowheads="1"/>
          </p:cNvSpPr>
          <p:nvPr>
            <p:ph type="subTitle" idx="1"/>
          </p:nvPr>
        </p:nvSpPr>
        <p:spPr>
          <a:xfrm>
            <a:off x="604838" y="5347462"/>
            <a:ext cx="5883275" cy="870744"/>
          </a:xfrm>
        </p:spPr>
        <p:txBody>
          <a:bodyPr/>
          <a:lstStyle>
            <a:lvl1pPr marL="0" indent="0">
              <a:lnSpc>
                <a:spcPct val="100000"/>
              </a:lnSpc>
              <a:buFontTx/>
              <a:buNone/>
              <a:defRPr sz="1600">
                <a:solidFill>
                  <a:schemeClr val="bg1"/>
                </a:solidFill>
                <a:effectLst>
                  <a:outerShdw blurRad="38100" dist="38100" dir="2700000" algn="tl">
                    <a:srgbClr val="000000">
                      <a:alpha val="43137"/>
                    </a:srgbClr>
                  </a:outerShdw>
                </a:effectLst>
              </a:defRPr>
            </a:lvl1pPr>
          </a:lstStyle>
          <a:p>
            <a:r>
              <a:rPr lang="en-US"/>
              <a:t>Click to edit Master subtitle style</a:t>
            </a:r>
            <a:endParaRPr lang="en-US" dirty="0"/>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152" r="1683" b="28312"/>
          <a:stretch/>
        </p:blipFill>
        <p:spPr>
          <a:xfrm>
            <a:off x="0" y="0"/>
            <a:ext cx="9144000" cy="1036320"/>
          </a:xfrm>
          <a:prstGeom prst="rect">
            <a:avLst/>
          </a:prstGeom>
        </p:spPr>
      </p:pic>
      <p:pic>
        <p:nvPicPr>
          <p:cNvPr id="10" name="Picture 9" descr="FNLCR Text Treatment/NCI Sub Text" title="FNLCR Text Treatment/NCI Sub Text"/>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82028" y="183306"/>
            <a:ext cx="3578867" cy="764345"/>
          </a:xfrm>
          <a:prstGeom prst="rect">
            <a:avLst/>
          </a:prstGeom>
        </p:spPr>
      </p:pic>
      <p:sp>
        <p:nvSpPr>
          <p:cNvPr id="11" name="TextBox 10" descr="HHS/NIH/NCI/FFRDC Text" title="HHS/NIH/NCI/FFRDC Text"/>
          <p:cNvSpPr txBox="1"/>
          <p:nvPr userDrawn="1"/>
        </p:nvSpPr>
        <p:spPr>
          <a:xfrm>
            <a:off x="1313410" y="6359120"/>
            <a:ext cx="7780713" cy="415498"/>
          </a:xfrm>
          <a:prstGeom prst="rect">
            <a:avLst/>
          </a:prstGeom>
          <a:noFill/>
        </p:spPr>
        <p:txBody>
          <a:bodyPr wrap="square" rtlCol="0">
            <a:spAutoFit/>
          </a:bodyPr>
          <a:lstStyle/>
          <a:p>
            <a:pPr marL="0" indent="0" algn="r" fontAlgn="base">
              <a:spcBef>
                <a:spcPts val="0"/>
              </a:spcBef>
              <a:buNone/>
            </a:pPr>
            <a:r>
              <a:rPr lang="en-US" sz="800" dirty="0"/>
              <a:t>DEPARTMENT OF HEALTH AND HUMAN SERVICES • National Institutes of Health • National Cancer Institute</a:t>
            </a:r>
          </a:p>
          <a:p>
            <a:pPr marL="0" indent="0" algn="r" fontAlgn="base">
              <a:spcBef>
                <a:spcPts val="600"/>
              </a:spcBef>
              <a:buNone/>
            </a:pPr>
            <a:r>
              <a:rPr lang="en-US" sz="800" dirty="0"/>
              <a:t>Frederick National Laboratory is a Federally Funded Research and Development Center</a:t>
            </a:r>
            <a:r>
              <a:rPr lang="en-US" sz="800" baseline="0" dirty="0"/>
              <a:t> </a:t>
            </a:r>
            <a:r>
              <a:rPr lang="en-US" sz="800" dirty="0"/>
              <a:t>operated by </a:t>
            </a:r>
            <a:r>
              <a:rPr lang="en-US" sz="800" dirty="0" err="1"/>
              <a:t>Leidos</a:t>
            </a:r>
            <a:r>
              <a:rPr lang="en-US" sz="800" dirty="0"/>
              <a:t> Biomedical Research, Inc., for the National Cancer Institute</a:t>
            </a:r>
          </a:p>
        </p:txBody>
      </p:sp>
    </p:spTree>
    <p:extLst>
      <p:ext uri="{BB962C8B-B14F-4D97-AF65-F5344CB8AC3E}">
        <p14:creationId xmlns:p14="http://schemas.microsoft.com/office/powerpoint/2010/main" val="7174512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Slide - Science">
    <p:spTree>
      <p:nvGrpSpPr>
        <p:cNvPr id="1" name=""/>
        <p:cNvGrpSpPr/>
        <p:nvPr/>
      </p:nvGrpSpPr>
      <p:grpSpPr>
        <a:xfrm>
          <a:off x="0" y="0"/>
          <a:ext cx="0" cy="0"/>
          <a:chOff x="0" y="0"/>
          <a:chExt cx="0" cy="0"/>
        </a:xfrm>
      </p:grpSpPr>
      <p:pic>
        <p:nvPicPr>
          <p:cNvPr id="8" name="Picture 7" descr="A picture containing chart&#10;&#10;Description automatically generated">
            <a:extLst>
              <a:ext uri="{FF2B5EF4-FFF2-40B4-BE49-F238E27FC236}">
                <a16:creationId xmlns:a16="http://schemas.microsoft.com/office/drawing/2014/main" id="{B4A7020B-F199-9A4D-9275-169CF00261A8}"/>
              </a:ext>
            </a:extLst>
          </p:cNvPr>
          <p:cNvPicPr>
            <a:picLocks noChangeAspect="1"/>
          </p:cNvPicPr>
          <p:nvPr/>
        </p:nvPicPr>
        <p:blipFill>
          <a:blip r:embed="rId2"/>
          <a:stretch>
            <a:fillRect/>
          </a:stretch>
        </p:blipFill>
        <p:spPr>
          <a:xfrm>
            <a:off x="0" y="0"/>
            <a:ext cx="9134475" cy="6858000"/>
          </a:xfrm>
          <a:prstGeom prst="rect">
            <a:avLst/>
          </a:prstGeom>
        </p:spPr>
      </p:pic>
      <p:pic>
        <p:nvPicPr>
          <p:cNvPr id="10" name="Picture 9">
            <a:extLst>
              <a:ext uri="{FF2B5EF4-FFF2-40B4-BE49-F238E27FC236}">
                <a16:creationId xmlns:a16="http://schemas.microsoft.com/office/drawing/2014/main" id="{04E07E87-00DD-2347-B6F0-FE7C62873EB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9544" y="348814"/>
            <a:ext cx="2038481" cy="1484608"/>
          </a:xfrm>
          <a:prstGeom prst="rect">
            <a:avLst/>
          </a:prstGeom>
        </p:spPr>
      </p:pic>
      <p:sp>
        <p:nvSpPr>
          <p:cNvPr id="6" name="Title 1">
            <a:extLst>
              <a:ext uri="{FF2B5EF4-FFF2-40B4-BE49-F238E27FC236}">
                <a16:creationId xmlns:a16="http://schemas.microsoft.com/office/drawing/2014/main" id="{9AC5CBBB-15BA-3DDE-FBA7-D1A7D9F2FCBF}"/>
              </a:ext>
            </a:extLst>
          </p:cNvPr>
          <p:cNvSpPr>
            <a:spLocks noGrp="1"/>
          </p:cNvSpPr>
          <p:nvPr>
            <p:ph type="ctrTitle"/>
          </p:nvPr>
        </p:nvSpPr>
        <p:spPr>
          <a:xfrm>
            <a:off x="344466" y="2472042"/>
            <a:ext cx="5850594" cy="1874491"/>
          </a:xfrm>
        </p:spPr>
        <p:txBody>
          <a:bodyPr lIns="0" tIns="0" rIns="0" bIns="0" anchor="t" anchorCtr="0">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063D425F-2B10-F182-D9FC-EC92C55AFEEB}"/>
              </a:ext>
            </a:extLst>
          </p:cNvPr>
          <p:cNvSpPr>
            <a:spLocks noGrp="1"/>
          </p:cNvSpPr>
          <p:nvPr>
            <p:ph type="subTitle" idx="1"/>
          </p:nvPr>
        </p:nvSpPr>
        <p:spPr>
          <a:xfrm>
            <a:off x="344466" y="4645735"/>
            <a:ext cx="3563654" cy="1379285"/>
          </a:xfrm>
        </p:spPr>
        <p:txBody>
          <a:bodyPr lIns="0" tIns="0" rIns="0" bIns="0" anchor="t" anchorCtr="0">
            <a:normAutofit/>
          </a:bodyPr>
          <a:lstStyle>
            <a:lvl1pPr marL="0" indent="0" algn="l">
              <a:buFont typeface="Arial" panose="020B0604020202020204" pitchFamily="34" charset="0"/>
              <a:buNone/>
              <a:defRPr sz="1800" b="1">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 name="TextBox 1">
            <a:extLst>
              <a:ext uri="{FF2B5EF4-FFF2-40B4-BE49-F238E27FC236}">
                <a16:creationId xmlns:a16="http://schemas.microsoft.com/office/drawing/2014/main" id="{4ED09220-5ACF-CF5C-E8C0-63D8D071B0B1}"/>
              </a:ext>
            </a:extLst>
          </p:cNvPr>
          <p:cNvSpPr txBox="1"/>
          <p:nvPr/>
        </p:nvSpPr>
        <p:spPr>
          <a:xfrm>
            <a:off x="344466" y="6393112"/>
            <a:ext cx="2746332" cy="213585"/>
          </a:xfrm>
          <a:prstGeom prst="rect">
            <a:avLst/>
          </a:prstGeom>
          <a:noFill/>
        </p:spPr>
        <p:txBody>
          <a:bodyPr wrap="square" lIns="0" rtlCol="0">
            <a:spAutoFit/>
          </a:bodyPr>
          <a:lstStyle/>
          <a:p>
            <a:r>
              <a:rPr lang="en-US" sz="788" dirty="0">
                <a:solidFill>
                  <a:schemeClr val="bg1"/>
                </a:solidFill>
              </a:rPr>
              <a:t>SPONSORED BY THE NATIONAL CANCER INSTITUTE</a:t>
            </a:r>
          </a:p>
        </p:txBody>
      </p:sp>
    </p:spTree>
    <p:extLst>
      <p:ext uri="{BB962C8B-B14F-4D97-AF65-F5344CB8AC3E}">
        <p14:creationId xmlns:p14="http://schemas.microsoft.com/office/powerpoint/2010/main" val="4034665324"/>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rmAutofit/>
          </a:bodyPr>
          <a:lstStyle>
            <a:lvl1pPr>
              <a:defRPr sz="21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253653" y="1825625"/>
            <a:ext cx="8652353" cy="4351338"/>
          </a:xfrm>
        </p:spPr>
        <p:txBody>
          <a:bodyPr/>
          <a:lstStyle>
            <a:lvl1pPr marL="221456" indent="-213122">
              <a:buClr>
                <a:srgbClr val="4E9DB5"/>
              </a:buClr>
              <a:buFont typeface="Arial" panose="020B0604020202020204" pitchFamily="34" charset="0"/>
              <a:buChar char="•"/>
              <a:tabLst/>
              <a:defRPr sz="1650" b="1">
                <a:solidFill>
                  <a:schemeClr val="tx1"/>
                </a:solidFill>
                <a:latin typeface="Arial" panose="020B0604020202020204" pitchFamily="34" charset="0"/>
                <a:cs typeface="Arial" panose="020B0604020202020204" pitchFamily="34" charset="0"/>
              </a:defRPr>
            </a:lvl1pPr>
            <a:lvl2pPr marL="390525" indent="-169069">
              <a:buClr>
                <a:schemeClr val="accent2"/>
              </a:buClr>
              <a:buFont typeface="Arial" panose="020B0604020202020204" pitchFamily="34" charset="0"/>
              <a:buChar char="•"/>
              <a:tabLst/>
              <a:defRPr sz="1500">
                <a:solidFill>
                  <a:schemeClr val="tx1"/>
                </a:solidFill>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Tree>
    <p:extLst>
      <p:ext uri="{BB962C8B-B14F-4D97-AF65-F5344CB8AC3E}">
        <p14:creationId xmlns:p14="http://schemas.microsoft.com/office/powerpoint/2010/main" val="3781793065"/>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Only-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
        <p:nvSpPr>
          <p:cNvPr id="3" name="Title 2">
            <a:extLst>
              <a:ext uri="{FF2B5EF4-FFF2-40B4-BE49-F238E27FC236}">
                <a16:creationId xmlns:a16="http://schemas.microsoft.com/office/drawing/2014/main" id="{02DB8C13-93CF-FEAF-0887-9781EAC231B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762216"/>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38234" cy="1325563"/>
          </a:xfrm>
        </p:spPr>
        <p:txBody>
          <a:bodyPr>
            <a:normAutofit/>
          </a:bodyPr>
          <a:lstStyle>
            <a:lvl1pPr>
              <a:defRPr sz="2100"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253653" y="1825625"/>
            <a:ext cx="8652353" cy="4351338"/>
          </a:xfrm>
        </p:spPr>
        <p:txBody>
          <a:bodyPr/>
          <a:lstStyle>
            <a:lvl1pPr marL="221456" indent="-213122">
              <a:buClr>
                <a:srgbClr val="4E9DB5"/>
              </a:buClr>
              <a:buFont typeface="Arial" panose="020B0604020202020204" pitchFamily="34" charset="0"/>
              <a:buChar char="•"/>
              <a:tabLst/>
              <a:defRPr sz="1650" b="1">
                <a:solidFill>
                  <a:schemeClr val="tx1"/>
                </a:solidFill>
                <a:latin typeface="Arial" panose="020B0604020202020204" pitchFamily="34" charset="0"/>
                <a:cs typeface="Arial" panose="020B0604020202020204" pitchFamily="34" charset="0"/>
              </a:defRPr>
            </a:lvl1pPr>
            <a:lvl2pPr marL="390525" indent="-169069">
              <a:buClr>
                <a:schemeClr val="accent2"/>
              </a:buClr>
              <a:buFontTx/>
              <a:buBlip>
                <a:blip r:embed="rId2"/>
              </a:buBlip>
              <a:tabLst/>
              <a:defRPr sz="1500">
                <a:solidFill>
                  <a:schemeClr val="tx1"/>
                </a:solidFill>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cxnSp>
        <p:nvCxnSpPr>
          <p:cNvPr id="5" name="Straight Connector 4">
            <a:extLst>
              <a:ext uri="{FF2B5EF4-FFF2-40B4-BE49-F238E27FC236}">
                <a16:creationId xmlns:a16="http://schemas.microsoft.com/office/drawing/2014/main" id="{7BADAD36-C408-3BB6-BFA7-8B33BCD4DF1E}"/>
              </a:ext>
            </a:extLst>
          </p:cNvPr>
          <p:cNvCxnSpPr>
            <a:cxnSpLocks/>
          </p:cNvCxnSpPr>
          <p:nvPr/>
        </p:nvCxnSpPr>
        <p:spPr>
          <a:xfrm>
            <a:off x="1309255" y="1543795"/>
            <a:ext cx="7597239" cy="0"/>
          </a:xfrm>
          <a:prstGeom prst="line">
            <a:avLst/>
          </a:prstGeom>
          <a:ln w="25400">
            <a:solidFill>
              <a:srgbClr val="296B7F"/>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E696DF3-C0FC-10CE-7476-CE778C1BA7C1}"/>
              </a:ext>
              <a:ext uri="{C183D7F6-B498-43B3-948B-1728B52AA6E4}">
                <adec:decorative xmlns:adec="http://schemas.microsoft.com/office/drawing/2017/decorative" val="1"/>
              </a:ext>
            </a:extLst>
          </p:cNvPr>
          <p:cNvPicPr>
            <a:picLocks noChangeAspect="1"/>
          </p:cNvPicPr>
          <p:nvPr/>
        </p:nvPicPr>
        <p:blipFill rotWithShape="1">
          <a:blip r:embed="rId3"/>
          <a:srcRect l="35902" t="32106" b="1"/>
          <a:stretch/>
        </p:blipFill>
        <p:spPr>
          <a:xfrm>
            <a:off x="0" y="0"/>
            <a:ext cx="1289958" cy="1688188"/>
          </a:xfrm>
          <a:prstGeom prst="rect">
            <a:avLst/>
          </a:prstGeom>
        </p:spPr>
      </p:pic>
    </p:spTree>
    <p:extLst>
      <p:ext uri="{BB962C8B-B14F-4D97-AF65-F5344CB8AC3E}">
        <p14:creationId xmlns:p14="http://schemas.microsoft.com/office/powerpoint/2010/main" val="3921452117"/>
      </p:ext>
    </p:extLst>
  </p:cSld>
  <p:clrMapOvr>
    <a:masterClrMapping/>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8A8E97-6D4C-5A42-9593-BB2CD0D63F0E}"/>
              </a:ext>
              <a:ext uri="{C183D7F6-B498-43B3-948B-1728B52AA6E4}">
                <adec:decorative xmlns:adec="http://schemas.microsoft.com/office/drawing/2017/decorative" val="1"/>
              </a:ext>
            </a:extLst>
          </p:cNvPr>
          <p:cNvPicPr>
            <a:picLocks noChangeAspect="1"/>
          </p:cNvPicPr>
          <p:nvPr/>
        </p:nvPicPr>
        <p:blipFill rotWithShape="1">
          <a:blip r:embed="rId2"/>
          <a:srcRect l="35902" t="32106" b="1"/>
          <a:stretch/>
        </p:blipFill>
        <p:spPr>
          <a:xfrm>
            <a:off x="0" y="0"/>
            <a:ext cx="1289958" cy="1688188"/>
          </a:xfrm>
          <a:prstGeom prst="rect">
            <a:avLst/>
          </a:prstGeom>
        </p:spPr>
      </p:pic>
    </p:spTree>
    <p:extLst>
      <p:ext uri="{BB962C8B-B14F-4D97-AF65-F5344CB8AC3E}">
        <p14:creationId xmlns:p14="http://schemas.microsoft.com/office/powerpoint/2010/main" val="38556045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Ic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5EDB0E-9E14-FFAA-3024-AB7C427E0395}"/>
              </a:ext>
              <a:ext uri="{C183D7F6-B498-43B3-948B-1728B52AA6E4}">
                <adec:decorative xmlns:adec="http://schemas.microsoft.com/office/drawing/2017/decorative" val="1"/>
              </a:ext>
            </a:extLst>
          </p:cNvPr>
          <p:cNvPicPr>
            <a:picLocks noChangeAspect="1"/>
          </p:cNvPicPr>
          <p:nvPr/>
        </p:nvPicPr>
        <p:blipFill rotWithShape="1">
          <a:blip r:embed="rId2"/>
          <a:srcRect l="-9346" t="51643" r="-10228" b="25807"/>
          <a:stretch/>
        </p:blipFill>
        <p:spPr>
          <a:xfrm>
            <a:off x="1562098" y="4512734"/>
            <a:ext cx="6235700" cy="2345267"/>
          </a:xfrm>
          <a:prstGeom prst="rect">
            <a:avLst/>
          </a:prstGeom>
        </p:spPr>
      </p:pic>
      <p:pic>
        <p:nvPicPr>
          <p:cNvPr id="15" name="Picture 14">
            <a:extLst>
              <a:ext uri="{FF2B5EF4-FFF2-40B4-BE49-F238E27FC236}">
                <a16:creationId xmlns:a16="http://schemas.microsoft.com/office/drawing/2014/main" id="{0200BEA3-81B8-8875-2461-E558292A86D0}"/>
              </a:ext>
              <a:ext uri="{C183D7F6-B498-43B3-948B-1728B52AA6E4}">
                <adec:decorative xmlns:adec="http://schemas.microsoft.com/office/drawing/2017/decorative" val="1"/>
              </a:ext>
            </a:extLst>
          </p:cNvPr>
          <p:cNvPicPr>
            <a:picLocks noChangeAspect="1"/>
          </p:cNvPicPr>
          <p:nvPr/>
        </p:nvPicPr>
        <p:blipFill rotWithShape="1">
          <a:blip r:embed="rId2"/>
          <a:srcRect l="-5693" t="36664" r="-13881" b="18236"/>
          <a:stretch/>
        </p:blipFill>
        <p:spPr>
          <a:xfrm>
            <a:off x="1663699" y="-1"/>
            <a:ext cx="6235700" cy="4690533"/>
          </a:xfrm>
          <a:prstGeom prst="rect">
            <a:avLst/>
          </a:prstGeom>
        </p:spPr>
      </p:pic>
      <p:sp>
        <p:nvSpPr>
          <p:cNvPr id="6" name="Rectangle 5">
            <a:extLst>
              <a:ext uri="{FF2B5EF4-FFF2-40B4-BE49-F238E27FC236}">
                <a16:creationId xmlns:a16="http://schemas.microsoft.com/office/drawing/2014/main" id="{EC9989D5-8784-33E6-1EC3-58549198CD86}"/>
              </a:ext>
            </a:extLst>
          </p:cNvPr>
          <p:cNvSpPr/>
          <p:nvPr/>
        </p:nvSpPr>
        <p:spPr>
          <a:xfrm>
            <a:off x="1020610" y="1456267"/>
            <a:ext cx="7520552" cy="4334934"/>
          </a:xfrm>
          <a:prstGeom prst="rect">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317508" y="1685450"/>
            <a:ext cx="6911522" cy="1043027"/>
          </a:xfrm>
        </p:spPr>
        <p:txBody>
          <a:bodyPr>
            <a:normAutofit/>
          </a:bodyPr>
          <a:lstStyle>
            <a:lvl1pPr>
              <a:defRPr sz="2100"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1318112" y="2980189"/>
            <a:ext cx="6933269" cy="2489277"/>
          </a:xfrm>
        </p:spPr>
        <p:txBody>
          <a:bodyPr/>
          <a:lstStyle>
            <a:lvl1pPr marL="221456" indent="-213122">
              <a:buClr>
                <a:srgbClr val="4E9DB5"/>
              </a:buClr>
              <a:buFontTx/>
              <a:buBlip>
                <a:blip r:embed="rId3"/>
              </a:buBlip>
              <a:tabLst/>
              <a:defRPr sz="1650" b="1">
                <a:solidFill>
                  <a:schemeClr val="tx1"/>
                </a:solidFill>
                <a:latin typeface="Arial" panose="020B0604020202020204" pitchFamily="34" charset="0"/>
                <a:cs typeface="Arial" panose="020B0604020202020204" pitchFamily="34" charset="0"/>
              </a:defRPr>
            </a:lvl1pPr>
            <a:lvl2pPr marL="390525" indent="-169069">
              <a:buClr>
                <a:schemeClr val="accent2"/>
              </a:buClr>
              <a:buFontTx/>
              <a:buBlip>
                <a:blip r:embed="rId4"/>
              </a:buBlip>
              <a:tabLst/>
              <a:defRPr sz="1500">
                <a:solidFill>
                  <a:schemeClr val="tx1"/>
                </a:solidFill>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cxnSp>
        <p:nvCxnSpPr>
          <p:cNvPr id="5" name="Straight Connector 4">
            <a:extLst>
              <a:ext uri="{FF2B5EF4-FFF2-40B4-BE49-F238E27FC236}">
                <a16:creationId xmlns:a16="http://schemas.microsoft.com/office/drawing/2014/main" id="{7BADAD36-C408-3BB6-BFA7-8B33BCD4DF1E}"/>
              </a:ext>
            </a:extLst>
          </p:cNvPr>
          <p:cNvCxnSpPr>
            <a:cxnSpLocks/>
          </p:cNvCxnSpPr>
          <p:nvPr/>
        </p:nvCxnSpPr>
        <p:spPr>
          <a:xfrm>
            <a:off x="1362969" y="2744422"/>
            <a:ext cx="6874428" cy="0"/>
          </a:xfrm>
          <a:prstGeom prst="line">
            <a:avLst/>
          </a:prstGeom>
          <a:ln w="25400">
            <a:solidFill>
              <a:srgbClr val="296B7F"/>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F5AAE4C0-0D1E-FBC2-C0EB-95D41769F6D8}"/>
              </a:ext>
              <a:ext uri="{C183D7F6-B498-43B3-948B-1728B52AA6E4}">
                <adec:decorative xmlns:adec="http://schemas.microsoft.com/office/drawing/2017/decorative" val="1"/>
              </a:ext>
            </a:extLst>
          </p:cNvPr>
          <p:cNvSpPr/>
          <p:nvPr/>
        </p:nvSpPr>
        <p:spPr>
          <a:xfrm>
            <a:off x="309281" y="417848"/>
            <a:ext cx="1107160" cy="1476213"/>
          </a:xfrm>
          <a:prstGeom prst="ellipse">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3044421"/>
      </p:ext>
    </p:extLst>
  </p:cSld>
  <p:clrMapOvr>
    <a:masterClrMapping/>
  </p:clrMapOvr>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Image Left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3886200" y="1825625"/>
            <a:ext cx="5019806" cy="4351338"/>
          </a:xfrm>
        </p:spPr>
        <p:txBody>
          <a:bodyPr/>
          <a:lstStyle>
            <a:lvl1pPr marL="221456" indent="-213122">
              <a:buClr>
                <a:srgbClr val="4E9DB5"/>
              </a:buClr>
              <a:tabLst/>
              <a:defRPr sz="1650" b="1">
                <a:latin typeface="Arial" panose="020B0604020202020204" pitchFamily="34" charset="0"/>
                <a:cs typeface="Arial" panose="020B0604020202020204" pitchFamily="34" charset="0"/>
              </a:defRPr>
            </a:lvl1pPr>
            <a:lvl2pPr marL="390525" indent="-169069">
              <a:buClr>
                <a:srgbClr val="4E9DB5"/>
              </a:buClr>
              <a:tabLst/>
              <a:defRPr sz="1500">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
        <p:nvSpPr>
          <p:cNvPr id="5" name="Picture Placeholder 4">
            <a:extLst>
              <a:ext uri="{FF2B5EF4-FFF2-40B4-BE49-F238E27FC236}">
                <a16:creationId xmlns:a16="http://schemas.microsoft.com/office/drawing/2014/main" id="{7009B83D-38FB-8421-FBC3-B3A5A3CF9C45}"/>
              </a:ext>
            </a:extLst>
          </p:cNvPr>
          <p:cNvSpPr>
            <a:spLocks noGrp="1"/>
          </p:cNvSpPr>
          <p:nvPr>
            <p:ph type="pic" sz="quarter" idx="10"/>
          </p:nvPr>
        </p:nvSpPr>
        <p:spPr>
          <a:xfrm>
            <a:off x="235744" y="1825626"/>
            <a:ext cx="3467100" cy="4351338"/>
          </a:xfrm>
        </p:spPr>
        <p:txBody>
          <a:bodyPr/>
          <a:lstStyle>
            <a:lvl1pPr marL="0" indent="0">
              <a:buNone/>
              <a:defRPr b="0" i="0">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3382779806"/>
      </p:ext>
    </p:extLst>
  </p:cSld>
  <p:clrMapOvr>
    <a:masterClrMapping/>
  </p:clrMapOvr>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Image Right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6F4FF-5EF5-CB4E-8F3D-CEC39A1715BD}"/>
              </a:ext>
            </a:extLst>
          </p:cNvPr>
          <p:cNvSpPr/>
          <p:nvPr/>
        </p:nvSpPr>
        <p:spPr>
          <a:xfrm>
            <a:off x="0" y="2350"/>
            <a:ext cx="9144000" cy="1540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C489-5A3D-4D48-B82B-15FEEB47F1EC}"/>
              </a:ext>
            </a:extLst>
          </p:cNvPr>
          <p:cNvSpPr>
            <a:spLocks noGrp="1"/>
          </p:cNvSpPr>
          <p:nvPr>
            <p:ph type="title"/>
          </p:nvPr>
        </p:nvSpPr>
        <p:spPr>
          <a:xfrm>
            <a:off x="1268260" y="202287"/>
            <a:ext cx="7684719" cy="1325563"/>
          </a:xfrm>
        </p:spPr>
        <p:txBody>
          <a:bodyPr>
            <a:noAutofit/>
          </a:bodyPr>
          <a:lstStyle>
            <a:lvl1pPr>
              <a:defRPr sz="1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09FFCBA-C89D-A94C-B45D-4798DBF2CD07}"/>
              </a:ext>
            </a:extLst>
          </p:cNvPr>
          <p:cNvSpPr>
            <a:spLocks noGrp="1"/>
          </p:cNvSpPr>
          <p:nvPr>
            <p:ph idx="1"/>
          </p:nvPr>
        </p:nvSpPr>
        <p:spPr>
          <a:xfrm>
            <a:off x="237994" y="1825625"/>
            <a:ext cx="5019806" cy="4351338"/>
          </a:xfrm>
        </p:spPr>
        <p:txBody>
          <a:bodyPr/>
          <a:lstStyle>
            <a:lvl1pPr marL="221456" indent="-213122">
              <a:buClr>
                <a:srgbClr val="4E9DB5"/>
              </a:buClr>
              <a:tabLst/>
              <a:defRPr sz="1650" b="1">
                <a:latin typeface="Arial" panose="020B0604020202020204" pitchFamily="34" charset="0"/>
                <a:cs typeface="Arial" panose="020B0604020202020204" pitchFamily="34" charset="0"/>
              </a:defRPr>
            </a:lvl1pPr>
            <a:lvl2pPr marL="390525" indent="-169069">
              <a:buClr>
                <a:srgbClr val="4E9DB5"/>
              </a:buClr>
              <a:tabLst/>
              <a:defRPr sz="1500">
                <a:latin typeface="Arial" panose="020B0604020202020204" pitchFamily="34" charset="0"/>
                <a:cs typeface="Arial" panose="020B0604020202020204" pitchFamily="34" charset="0"/>
              </a:defRPr>
            </a:lvl2pPr>
            <a:lvl3pPr>
              <a:defRPr/>
            </a:lvl3pPr>
            <a:lvl4pPr>
              <a:defRPr/>
            </a:lvl4pPr>
            <a:lvl5pPr>
              <a:defRPr/>
            </a:lvl5pPr>
          </a:lstStyle>
          <a:p>
            <a:pPr lvl="0"/>
            <a:r>
              <a:rPr lang="en-US"/>
              <a:t>Click to edit Master text styles</a:t>
            </a:r>
          </a:p>
          <a:p>
            <a:pPr lvl="1"/>
            <a:r>
              <a:rPr lang="en-US"/>
              <a:t>Second level</a:t>
            </a:r>
          </a:p>
        </p:txBody>
      </p:sp>
      <p:pic>
        <p:nvPicPr>
          <p:cNvPr id="11" name="Picture 10">
            <a:extLst>
              <a:ext uri="{FF2B5EF4-FFF2-40B4-BE49-F238E27FC236}">
                <a16:creationId xmlns:a16="http://schemas.microsoft.com/office/drawing/2014/main" id="{F84B1CD7-7FF9-A14B-AC20-DF664FF5B584}"/>
              </a:ext>
              <a:ext uri="{C183D7F6-B498-43B3-948B-1728B52AA6E4}">
                <adec:decorative xmlns:adec="http://schemas.microsoft.com/office/drawing/2017/decorative" val="1"/>
              </a:ext>
            </a:extLst>
          </p:cNvPr>
          <p:cNvPicPr>
            <a:picLocks noChangeAspect="1"/>
          </p:cNvPicPr>
          <p:nvPr/>
        </p:nvPicPr>
        <p:blipFill rotWithShape="1">
          <a:blip r:embed="rId2"/>
          <a:srcRect t="32961" b="31133"/>
          <a:stretch/>
        </p:blipFill>
        <p:spPr>
          <a:xfrm>
            <a:off x="0" y="0"/>
            <a:ext cx="3117754" cy="1543050"/>
          </a:xfrm>
          <a:prstGeom prst="rect">
            <a:avLst/>
          </a:prstGeom>
        </p:spPr>
      </p:pic>
      <p:sp>
        <p:nvSpPr>
          <p:cNvPr id="5" name="Picture Placeholder 4">
            <a:extLst>
              <a:ext uri="{FF2B5EF4-FFF2-40B4-BE49-F238E27FC236}">
                <a16:creationId xmlns:a16="http://schemas.microsoft.com/office/drawing/2014/main" id="{7009B83D-38FB-8421-FBC3-B3A5A3CF9C45}"/>
              </a:ext>
            </a:extLst>
          </p:cNvPr>
          <p:cNvSpPr>
            <a:spLocks noGrp="1"/>
          </p:cNvSpPr>
          <p:nvPr>
            <p:ph type="pic" sz="quarter" idx="10"/>
          </p:nvPr>
        </p:nvSpPr>
        <p:spPr>
          <a:xfrm>
            <a:off x="5438906" y="1825625"/>
            <a:ext cx="3467100" cy="4351338"/>
          </a:xfrm>
        </p:spPr>
        <p:txBody>
          <a:bodyPr/>
          <a:lstStyle>
            <a:lvl1pPr marL="0" indent="0">
              <a:buNone/>
              <a:defRPr b="0" i="0">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363293512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theme" Target="../theme/theme10.xml"/><Relationship Id="rId3" Type="http://schemas.openxmlformats.org/officeDocument/2006/relationships/slideLayout" Target="../slideLayouts/slideLayout77.xml"/><Relationship Id="rId21" Type="http://schemas.openxmlformats.org/officeDocument/2006/relationships/image" Target="../media/image5.tiff"/><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image" Target="../media/image2.png"/><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image" Target="../media/image10.png"/><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image" Target="../media/image9.png"/><Relationship Id="rId10" Type="http://schemas.openxmlformats.org/officeDocument/2006/relationships/slideLayout" Target="../slideLayouts/slideLayout84.xml"/><Relationship Id="rId19" Type="http://schemas.openxmlformats.org/officeDocument/2006/relationships/image" Target="../media/image1.tif"/><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image" Target="../media/image6.gi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image" Target="../media/image2.png"/><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image" Target="../media/image10.png"/><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image" Target="../media/image1.tif"/><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image" Target="../media/image9.png"/><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image" Target="../media/image6.gif"/><Relationship Id="rId10" Type="http://schemas.openxmlformats.org/officeDocument/2006/relationships/slideLayout" Target="../slideLayouts/slideLayout101.xml"/><Relationship Id="rId19" Type="http://schemas.openxmlformats.org/officeDocument/2006/relationships/theme" Target="../theme/theme1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image" Target="../media/image5.tif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6.gif"/><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5.tiff"/><Relationship Id="rId5" Type="http://schemas.openxmlformats.org/officeDocument/2006/relationships/slideLayout" Target="../slideLayouts/slideLayout11.xml"/><Relationship Id="rId10"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image" Target="../media/image2.png"/><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image" Target="../media/image10.png"/><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image" Target="../media/image1.tif"/><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image" Target="../media/image9.png"/><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image" Target="../media/image6.gif"/><Relationship Id="rId10" Type="http://schemas.openxmlformats.org/officeDocument/2006/relationships/slideLayout" Target="../slideLayouts/slideLayout25.xml"/><Relationship Id="rId19" Type="http://schemas.openxmlformats.org/officeDocument/2006/relationships/theme" Target="../theme/theme3.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image" Target="../media/image5.tiff"/></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slideLayout" Target="../slideLayouts/slideLayout36.xml"/><Relationship Id="rId7"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image" Target="../media/image6.gif"/></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tif"/><Relationship Id="rId3" Type="http://schemas.openxmlformats.org/officeDocument/2006/relationships/slideLayout" Target="../slideLayouts/slideLayout42.xml"/><Relationship Id="rId7"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image" Target="../media/image2.png"/><Relationship Id="rId4" Type="http://schemas.openxmlformats.org/officeDocument/2006/relationships/slideLayout" Target="../slideLayouts/slideLayout49.xml"/><Relationship Id="rId9" Type="http://schemas.openxmlformats.org/officeDocument/2006/relationships/image" Target="../media/image1.ti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image" Target="../media/image6.gif"/><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image" Target="../media/image5.tiff"/><Relationship Id="rId5" Type="http://schemas.openxmlformats.org/officeDocument/2006/relationships/slideLayout" Target="../slideLayouts/slideLayout57.xml"/><Relationship Id="rId10" Type="http://schemas.openxmlformats.org/officeDocument/2006/relationships/theme" Target="../theme/theme7.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4.xml"/><Relationship Id="rId7" Type="http://schemas.openxmlformats.org/officeDocument/2006/relationships/image" Target="../media/image2.pn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image" Target="../media/image1.tif"/><Relationship Id="rId5" Type="http://schemas.openxmlformats.org/officeDocument/2006/relationships/theme" Target="../theme/theme8.xml"/><Relationship Id="rId4"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image" Target="../media/image6.gif"/><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image" Target="../media/image5.tiff"/><Relationship Id="rId5" Type="http://schemas.openxmlformats.org/officeDocument/2006/relationships/slideLayout" Target="../slideLayouts/slideLayout70.xml"/><Relationship Id="rId10" Type="http://schemas.openxmlformats.org/officeDocument/2006/relationships/theme" Target="../theme/theme9.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8">
            <a:extLst>
              <a:ext uri="{28A0092B-C50C-407E-A947-70E740481C1C}">
                <a14:useLocalDpi xmlns:a14="http://schemas.microsoft.com/office/drawing/2010/main" val="0"/>
              </a:ext>
            </a:extLst>
          </a:blip>
          <a:srcRect r="9254" b="8878"/>
          <a:stretch/>
        </p:blipFill>
        <p:spPr>
          <a:xfrm>
            <a:off x="-1" y="-1"/>
            <a:ext cx="9144001" cy="1264597"/>
          </a:xfrm>
          <a:prstGeom prst="rect">
            <a:avLst/>
          </a:prstGeom>
        </p:spPr>
      </p:pic>
      <p:sp>
        <p:nvSpPr>
          <p:cNvPr id="1027" name="Rectangle 3"/>
          <p:cNvSpPr>
            <a:spLocks noGrp="1" noChangeArrowheads="1"/>
          </p:cNvSpPr>
          <p:nvPr>
            <p:ph type="body" idx="1"/>
          </p:nvPr>
        </p:nvSpPr>
        <p:spPr bwMode="auto">
          <a:xfrm>
            <a:off x="369888" y="1381125"/>
            <a:ext cx="8232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2"/>
          <p:cNvSpPr>
            <a:spLocks noGrp="1" noChangeArrowheads="1"/>
          </p:cNvSpPr>
          <p:nvPr>
            <p:ph type="title"/>
          </p:nvPr>
        </p:nvSpPr>
        <p:spPr bwMode="auto">
          <a:xfrm>
            <a:off x="373063" y="0"/>
            <a:ext cx="6589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pic>
        <p:nvPicPr>
          <p:cNvPr id="5" name="Picture 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714477" y="154021"/>
            <a:ext cx="1312790" cy="963575"/>
          </a:xfrm>
          <a:prstGeom prst="rect">
            <a:avLst/>
          </a:prstGeom>
        </p:spPr>
      </p:pic>
    </p:spTree>
  </p:cSld>
  <p:clrMap bg1="lt1" tx1="dk1" bg2="lt2" tx2="dk2" accent1="accent1" accent2="accent2" accent3="accent3" accent4="accent4" accent5="accent5" accent6="accent6" hlink="hlink" folHlink="folHlink"/>
  <p:sldLayoutIdLst>
    <p:sldLayoutId id="2147484180" r:id="rId1"/>
    <p:sldLayoutId id="2147484182" r:id="rId2"/>
    <p:sldLayoutId id="2147484183" r:id="rId3"/>
    <p:sldLayoutId id="2147484184" r:id="rId4"/>
    <p:sldLayoutId id="2147484185" r:id="rId5"/>
    <p:sldLayoutId id="2147484186" r:id="rId6"/>
  </p:sldLayoutIdLst>
  <p:txStyles>
    <p:titleStyle>
      <a:lvl1pPr algn="l" rtl="0" eaLnBrk="0" fontAlgn="base" hangingPunct="0">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2pPr>
      <a:lvl3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3pPr>
      <a:lvl4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4pPr>
      <a:lvl5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5pPr>
      <a:lvl6pPr marL="457200" algn="l" rtl="0" fontAlgn="base">
        <a:lnSpc>
          <a:spcPct val="90000"/>
        </a:lnSpc>
        <a:spcBef>
          <a:spcPct val="0"/>
        </a:spcBef>
        <a:spcAft>
          <a:spcPct val="0"/>
        </a:spcAft>
        <a:defRPr sz="3200" b="1" i="1">
          <a:solidFill>
            <a:srgbClr val="0C479D"/>
          </a:solidFill>
          <a:latin typeface="Arial" pitchFamily="34" charset="0"/>
        </a:defRPr>
      </a:lvl6pPr>
      <a:lvl7pPr marL="914400" algn="l" rtl="0" fontAlgn="base">
        <a:lnSpc>
          <a:spcPct val="90000"/>
        </a:lnSpc>
        <a:spcBef>
          <a:spcPct val="0"/>
        </a:spcBef>
        <a:spcAft>
          <a:spcPct val="0"/>
        </a:spcAft>
        <a:defRPr sz="3200" b="1" i="1">
          <a:solidFill>
            <a:srgbClr val="0C479D"/>
          </a:solidFill>
          <a:latin typeface="Arial" pitchFamily="34" charset="0"/>
        </a:defRPr>
      </a:lvl7pPr>
      <a:lvl8pPr marL="1371600" algn="l" rtl="0" fontAlgn="base">
        <a:lnSpc>
          <a:spcPct val="90000"/>
        </a:lnSpc>
        <a:spcBef>
          <a:spcPct val="0"/>
        </a:spcBef>
        <a:spcAft>
          <a:spcPct val="0"/>
        </a:spcAft>
        <a:defRPr sz="3200" b="1" i="1">
          <a:solidFill>
            <a:srgbClr val="0C479D"/>
          </a:solidFill>
          <a:latin typeface="Arial" pitchFamily="34" charset="0"/>
        </a:defRPr>
      </a:lvl8pPr>
      <a:lvl9pPr marL="1828800" algn="l" rtl="0" fontAlgn="base">
        <a:lnSpc>
          <a:spcPct val="90000"/>
        </a:lnSpc>
        <a:spcBef>
          <a:spcPct val="0"/>
        </a:spcBef>
        <a:spcAft>
          <a:spcPct val="0"/>
        </a:spcAft>
        <a:defRPr sz="3200" b="1" i="1">
          <a:solidFill>
            <a:srgbClr val="0C479D"/>
          </a:solidFill>
          <a:latin typeface="Arial" pitchFamily="34" charset="0"/>
        </a:defRPr>
      </a:lvl9pPr>
    </p:titleStyle>
    <p:bodyStyle>
      <a:lvl1pPr marL="287338" indent="-287338" algn="l" rtl="0" eaLnBrk="0" fontAlgn="base" hangingPunct="0">
        <a:lnSpc>
          <a:spcPct val="95000"/>
        </a:lnSpc>
        <a:spcBef>
          <a:spcPts val="1000"/>
        </a:spcBef>
        <a:spcAft>
          <a:spcPct val="0"/>
        </a:spcAft>
        <a:buClr>
          <a:srgbClr val="579FDB"/>
        </a:buClr>
        <a:buChar char="•"/>
        <a:defRPr sz="2000" b="1">
          <a:solidFill>
            <a:schemeClr val="tx1"/>
          </a:solidFill>
          <a:latin typeface="+mn-lt"/>
          <a:ea typeface="+mn-ea"/>
          <a:cs typeface="+mn-cs"/>
        </a:defRPr>
      </a:lvl1pPr>
      <a:lvl2pPr marL="687388" indent="-285750" algn="l" rtl="0" eaLnBrk="0" fontAlgn="base" hangingPunct="0">
        <a:lnSpc>
          <a:spcPct val="95000"/>
        </a:lnSpc>
        <a:spcBef>
          <a:spcPts val="1000"/>
        </a:spcBef>
        <a:spcAft>
          <a:spcPct val="0"/>
        </a:spcAft>
        <a:buClr>
          <a:srgbClr val="579FDB"/>
        </a:buClr>
        <a:buFont typeface="Arial" charset="0"/>
        <a:buChar char="–"/>
        <a:defRPr sz="1800">
          <a:solidFill>
            <a:schemeClr val="tx1"/>
          </a:solidFill>
          <a:latin typeface="+mn-lt"/>
        </a:defRPr>
      </a:lvl2pPr>
      <a:lvl3pPr marL="1143000" indent="-228600" algn="l" rtl="0" eaLnBrk="0" fontAlgn="base" hangingPunct="0">
        <a:lnSpc>
          <a:spcPct val="95000"/>
        </a:lnSpc>
        <a:spcBef>
          <a:spcPts val="1000"/>
        </a:spcBef>
        <a:spcAft>
          <a:spcPct val="0"/>
        </a:spcAft>
        <a:buClr>
          <a:srgbClr val="579FDB"/>
        </a:buClr>
        <a:buChar char="•"/>
        <a:defRPr sz="1800">
          <a:solidFill>
            <a:schemeClr val="tx1"/>
          </a:solidFill>
          <a:latin typeface="+mn-lt"/>
        </a:defRPr>
      </a:lvl3pPr>
      <a:lvl4pPr marL="1485900" indent="-228600" algn="l" rtl="0" eaLnBrk="0" fontAlgn="base" hangingPunct="0">
        <a:lnSpc>
          <a:spcPct val="95000"/>
        </a:lnSpc>
        <a:spcBef>
          <a:spcPts val="1000"/>
        </a:spcBef>
        <a:spcAft>
          <a:spcPct val="0"/>
        </a:spcAft>
        <a:buClr>
          <a:srgbClr val="579FDB"/>
        </a:buClr>
        <a:buChar char="–"/>
        <a:defRPr sz="1800">
          <a:solidFill>
            <a:schemeClr val="tx1"/>
          </a:solidFill>
          <a:latin typeface="+mn-lt"/>
        </a:defRPr>
      </a:lvl4pPr>
      <a:lvl5pPr marL="1828800" indent="-228600" algn="l" rtl="0" eaLnBrk="0" fontAlgn="base" hangingPunct="0">
        <a:lnSpc>
          <a:spcPct val="95000"/>
        </a:lnSpc>
        <a:spcBef>
          <a:spcPct val="45000"/>
        </a:spcBef>
        <a:spcAft>
          <a:spcPct val="0"/>
        </a:spcAft>
        <a:buClr>
          <a:srgbClr val="C00000"/>
        </a:buClr>
        <a:buChar char="»"/>
        <a:defRPr sz="2000">
          <a:solidFill>
            <a:schemeClr val="tx1"/>
          </a:solidFill>
          <a:latin typeface="+mn-lt"/>
        </a:defRPr>
      </a:lvl5pPr>
      <a:lvl6pPr marL="2286000" indent="-228600" algn="l" rtl="0" fontAlgn="base">
        <a:lnSpc>
          <a:spcPct val="95000"/>
        </a:lnSpc>
        <a:spcBef>
          <a:spcPct val="45000"/>
        </a:spcBef>
        <a:spcAft>
          <a:spcPct val="0"/>
        </a:spcAft>
        <a:buClr>
          <a:srgbClr val="0C479D"/>
        </a:buClr>
        <a:buChar char="»"/>
        <a:defRPr sz="2000">
          <a:solidFill>
            <a:schemeClr val="tx1"/>
          </a:solidFill>
          <a:latin typeface="+mn-lt"/>
        </a:defRPr>
      </a:lvl6pPr>
      <a:lvl7pPr marL="2743200" indent="-228600" algn="l" rtl="0" fontAlgn="base">
        <a:lnSpc>
          <a:spcPct val="95000"/>
        </a:lnSpc>
        <a:spcBef>
          <a:spcPct val="45000"/>
        </a:spcBef>
        <a:spcAft>
          <a:spcPct val="0"/>
        </a:spcAft>
        <a:buClr>
          <a:srgbClr val="0C479D"/>
        </a:buClr>
        <a:buChar char="»"/>
        <a:defRPr sz="2000">
          <a:solidFill>
            <a:schemeClr val="tx1"/>
          </a:solidFill>
          <a:latin typeface="+mn-lt"/>
        </a:defRPr>
      </a:lvl7pPr>
      <a:lvl8pPr marL="3200400" indent="-228600" algn="l" rtl="0" fontAlgn="base">
        <a:lnSpc>
          <a:spcPct val="95000"/>
        </a:lnSpc>
        <a:spcBef>
          <a:spcPct val="45000"/>
        </a:spcBef>
        <a:spcAft>
          <a:spcPct val="0"/>
        </a:spcAft>
        <a:buClr>
          <a:srgbClr val="0C479D"/>
        </a:buClr>
        <a:buChar char="»"/>
        <a:defRPr sz="2000">
          <a:solidFill>
            <a:schemeClr val="tx1"/>
          </a:solidFill>
          <a:latin typeface="+mn-lt"/>
        </a:defRPr>
      </a:lvl8pPr>
      <a:lvl9pPr marL="3657600" indent="-228600" algn="l" rtl="0" fontAlgn="base">
        <a:lnSpc>
          <a:spcPct val="95000"/>
        </a:lnSpc>
        <a:spcBef>
          <a:spcPct val="45000"/>
        </a:spcBef>
        <a:spcAft>
          <a:spcPct val="0"/>
        </a:spcAft>
        <a:buClr>
          <a:srgbClr val="0C479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563EEB-E316-B94F-9768-6D07200A326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AEB05CB-F78A-7248-92B7-3B64B214C5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0E0BCA5-3CD1-A14A-BB11-AE1292A565F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74CBE47-A2FF-41EC-A801-99EADC9D48A0}" type="datetime1">
              <a:rPr lang="en-US" smtClean="0"/>
              <a:t>7/26/2023</a:t>
            </a:fld>
            <a:endParaRPr lang="en-US"/>
          </a:p>
        </p:txBody>
      </p:sp>
      <p:sp>
        <p:nvSpPr>
          <p:cNvPr id="5" name="Footer Placeholder 4">
            <a:extLst>
              <a:ext uri="{FF2B5EF4-FFF2-40B4-BE49-F238E27FC236}">
                <a16:creationId xmlns:a16="http://schemas.microsoft.com/office/drawing/2014/main" id="{C237B5CD-7D73-1849-8267-C26E1A1D30E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DA228F-39C7-6142-96FB-B4A37BFBB7C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A47B8D8-3B74-0D4A-BF01-9FA0DB90E294}" type="slidenum">
              <a:rPr lang="en-US" smtClean="0"/>
              <a:t>‹#›</a:t>
            </a:fld>
            <a:endParaRPr lang="en-US"/>
          </a:p>
        </p:txBody>
      </p:sp>
      <p:pic>
        <p:nvPicPr>
          <p:cNvPr id="7" name="Picture 6">
            <a:extLst>
              <a:ext uri="{FF2B5EF4-FFF2-40B4-BE49-F238E27FC236}">
                <a16:creationId xmlns:a16="http://schemas.microsoft.com/office/drawing/2014/main" id="{4A776943-6269-4282-8420-294211CC4E6B}"/>
              </a:ext>
            </a:extLst>
          </p:cNvPr>
          <p:cNvPicPr>
            <a:picLocks noChangeAspect="1"/>
          </p:cNvPicPr>
          <p:nvPr/>
        </p:nvPicPr>
        <p:blipFill rotWithShape="1">
          <a:blip r:embed="rId19">
            <a:extLst>
              <a:ext uri="{28A0092B-C50C-407E-A947-70E740481C1C}">
                <a14:useLocalDpi xmlns:a14="http://schemas.microsoft.com/office/drawing/2010/main" val="0"/>
              </a:ext>
            </a:extLst>
          </a:blip>
          <a:srcRect r="9254" b="8878"/>
          <a:stretch/>
        </p:blipFill>
        <p:spPr>
          <a:xfrm>
            <a:off x="-1" y="-1"/>
            <a:ext cx="9144001" cy="1264597"/>
          </a:xfrm>
          <a:prstGeom prst="rect">
            <a:avLst/>
          </a:prstGeom>
        </p:spPr>
      </p:pic>
      <p:pic>
        <p:nvPicPr>
          <p:cNvPr id="8" name="Picture 7">
            <a:extLst>
              <a:ext uri="{FF2B5EF4-FFF2-40B4-BE49-F238E27FC236}">
                <a16:creationId xmlns:a16="http://schemas.microsoft.com/office/drawing/2014/main" id="{34481FBD-7123-4CBB-BBBC-F53F750CE8D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714477" y="154021"/>
            <a:ext cx="1312790" cy="963575"/>
          </a:xfrm>
          <a:prstGeom prst="rect">
            <a:avLst/>
          </a:prstGeom>
        </p:spPr>
      </p:pic>
      <p:pic>
        <p:nvPicPr>
          <p:cNvPr id="9" name="Picture 8" descr="FNLCR Abstract Bar" title="FNLCR Abstract Bar">
            <a:extLst>
              <a:ext uri="{FF2B5EF4-FFF2-40B4-BE49-F238E27FC236}">
                <a16:creationId xmlns:a16="http://schemas.microsoft.com/office/drawing/2014/main" id="{5486235A-420B-22FC-C61B-49F25955B68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0" y="2608"/>
            <a:ext cx="9144000" cy="1249018"/>
          </a:xfrm>
          <a:prstGeom prst="rect">
            <a:avLst/>
          </a:prstGeom>
        </p:spPr>
      </p:pic>
      <p:pic>
        <p:nvPicPr>
          <p:cNvPr id="10" name="Picture 9" descr="FNLCR Text Treatment Image" title="FNLCR Text Treatment Image">
            <a:extLst>
              <a:ext uri="{FF2B5EF4-FFF2-40B4-BE49-F238E27FC236}">
                <a16:creationId xmlns:a16="http://schemas.microsoft.com/office/drawing/2014/main" id="{D46FE7FC-218C-BA3E-C137-7B88A1370662}"/>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064592" y="108398"/>
            <a:ext cx="956660" cy="1051227"/>
          </a:xfrm>
          <a:prstGeom prst="rect">
            <a:avLst/>
          </a:prstGeom>
        </p:spPr>
      </p:pic>
    </p:spTree>
    <p:extLst>
      <p:ext uri="{BB962C8B-B14F-4D97-AF65-F5344CB8AC3E}">
        <p14:creationId xmlns:p14="http://schemas.microsoft.com/office/powerpoint/2010/main" val="3105287561"/>
      </p:ext>
    </p:extLst>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 id="2147484275" r:id="rId12"/>
    <p:sldLayoutId id="2147484276" r:id="rId13"/>
    <p:sldLayoutId id="2147484277" r:id="rId14"/>
    <p:sldLayoutId id="2147484278" r:id="rId15"/>
    <p:sldLayoutId id="2147484279" r:id="rId16"/>
    <p:sldLayoutId id="2147484280" r:id="rId17"/>
  </p:sldLayoutIdLst>
  <p:txStyles>
    <p:titleStyle>
      <a:lvl1pPr algn="l" defTabSz="685800" rtl="0" eaLnBrk="1" latinLnBrk="0" hangingPunct="1">
        <a:lnSpc>
          <a:spcPct val="90000"/>
        </a:lnSpc>
        <a:spcBef>
          <a:spcPct val="0"/>
        </a:spcBef>
        <a:buNone/>
        <a:defRPr sz="3300" b="0" i="0" kern="1200">
          <a:solidFill>
            <a:schemeClr val="tx1"/>
          </a:solidFill>
          <a:latin typeface="Arial" panose="020B0604020202020204" pitchFamily="34" charset="0"/>
          <a:ea typeface="+mj-ea"/>
          <a:cs typeface="Arial" panose="020B0604020202020204" pitchFamily="34" charset="0"/>
        </a:defRPr>
      </a:lvl1pPr>
    </p:titleStyle>
    <p:bodyStyle>
      <a:lvl1pPr marL="257175" indent="-248841" algn="l" defTabSz="685800" rtl="0" eaLnBrk="1" latinLnBrk="0" hangingPunct="1">
        <a:lnSpc>
          <a:spcPct val="90000"/>
        </a:lnSpc>
        <a:spcBef>
          <a:spcPts val="750"/>
        </a:spcBef>
        <a:buFontTx/>
        <a:buBlip>
          <a:blip r:embed="rId23"/>
        </a:buBlip>
        <a:tabLst/>
        <a:defRPr sz="2100" b="1" i="0" kern="1200">
          <a:solidFill>
            <a:schemeClr val="tx1"/>
          </a:solidFill>
          <a:latin typeface="Arial" panose="020B0604020202020204" pitchFamily="34" charset="0"/>
          <a:ea typeface="+mn-ea"/>
          <a:cs typeface="Arial" panose="020B0604020202020204" pitchFamily="34" charset="0"/>
        </a:defRPr>
      </a:lvl1pPr>
      <a:lvl2pPr marL="435769" indent="-214313" algn="l" defTabSz="685800" rtl="0" eaLnBrk="1" latinLnBrk="0" hangingPunct="1">
        <a:lnSpc>
          <a:spcPct val="90000"/>
        </a:lnSpc>
        <a:spcBef>
          <a:spcPts val="375"/>
        </a:spcBef>
        <a:buFontTx/>
        <a:buBlip>
          <a:blip r:embed="rId24"/>
        </a:buBlip>
        <a:tabLst/>
        <a:defRPr sz="1800" kern="1200">
          <a:solidFill>
            <a:schemeClr val="tx1"/>
          </a:solidFill>
          <a:latin typeface="Arial" panose="020B0604020202020204" pitchFamily="34" charset="0"/>
          <a:ea typeface="+mn-ea"/>
          <a:cs typeface="Arial" panose="020B0604020202020204" pitchFamily="34" charset="0"/>
        </a:defRPr>
      </a:lvl2pPr>
      <a:lvl3pPr marL="560785" indent="-125016" algn="l" defTabSz="685800" rtl="0" eaLnBrk="1" latinLnBrk="0" hangingPunct="1">
        <a:lnSpc>
          <a:spcPct val="90000"/>
        </a:lnSpc>
        <a:spcBef>
          <a:spcPts val="375"/>
        </a:spcBef>
        <a:buClr>
          <a:schemeClr val="accent1"/>
        </a:buClr>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3pPr>
      <a:lvl4pPr marL="694135" indent="-133350" algn="l" defTabSz="685800" rtl="0" eaLnBrk="1" latinLnBrk="0" hangingPunct="1">
        <a:lnSpc>
          <a:spcPct val="90000"/>
        </a:lnSpc>
        <a:spcBef>
          <a:spcPts val="375"/>
        </a:spcBef>
        <a:buClrTx/>
        <a:buFont typeface="Wingdings" pitchFamily="2" charset="2"/>
        <a:buChar char="§"/>
        <a:tabLst/>
        <a:defRPr sz="1350" kern="1200">
          <a:solidFill>
            <a:schemeClr val="tx1"/>
          </a:solidFill>
          <a:latin typeface="Arial" panose="020B0604020202020204" pitchFamily="34" charset="0"/>
          <a:ea typeface="+mn-ea"/>
          <a:cs typeface="Arial" panose="020B0604020202020204" pitchFamily="34" charset="0"/>
        </a:defRPr>
      </a:lvl4pPr>
      <a:lvl5pPr marL="817960" indent="-123825" algn="l" defTabSz="685800" rtl="0" eaLnBrk="1" latinLnBrk="0" hangingPunct="1">
        <a:lnSpc>
          <a:spcPct val="90000"/>
        </a:lnSpc>
        <a:spcBef>
          <a:spcPts val="375"/>
        </a:spcBef>
        <a:buFont typeface="Arial" panose="020B0604020202020204" pitchFamily="34" charset="0"/>
        <a:buChar char="•"/>
        <a:tabLst/>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563EEB-E316-B94F-9768-6D07200A326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AEB05CB-F78A-7248-92B7-3B64B214C5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0E0BCA5-3CD1-A14A-BB11-AE1292A565F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74CBE47-A2FF-41EC-A801-99EADC9D48A0}" type="datetime1">
              <a:rPr lang="en-US" smtClean="0"/>
              <a:t>7/26/2023</a:t>
            </a:fld>
            <a:endParaRPr lang="en-US"/>
          </a:p>
        </p:txBody>
      </p:sp>
      <p:sp>
        <p:nvSpPr>
          <p:cNvPr id="5" name="Footer Placeholder 4">
            <a:extLst>
              <a:ext uri="{FF2B5EF4-FFF2-40B4-BE49-F238E27FC236}">
                <a16:creationId xmlns:a16="http://schemas.microsoft.com/office/drawing/2014/main" id="{C237B5CD-7D73-1849-8267-C26E1A1D30E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DA228F-39C7-6142-96FB-B4A37BFBB7C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A090F8D-2E91-45E8-9D37-A3B45C7194D7}" type="slidenum">
              <a:rPr lang="en-US" smtClean="0"/>
              <a:pPr/>
              <a:t>‹#›</a:t>
            </a:fld>
            <a:endParaRPr lang="en-US" dirty="0"/>
          </a:p>
        </p:txBody>
      </p:sp>
      <p:pic>
        <p:nvPicPr>
          <p:cNvPr id="7" name="Picture 6">
            <a:extLst>
              <a:ext uri="{FF2B5EF4-FFF2-40B4-BE49-F238E27FC236}">
                <a16:creationId xmlns:a16="http://schemas.microsoft.com/office/drawing/2014/main" id="{4A776943-6269-4282-8420-294211CC4E6B}"/>
              </a:ext>
            </a:extLst>
          </p:cNvPr>
          <p:cNvPicPr>
            <a:picLocks noChangeAspect="1"/>
          </p:cNvPicPr>
          <p:nvPr/>
        </p:nvPicPr>
        <p:blipFill rotWithShape="1">
          <a:blip r:embed="rId20">
            <a:extLst>
              <a:ext uri="{28A0092B-C50C-407E-A947-70E740481C1C}">
                <a14:useLocalDpi xmlns:a14="http://schemas.microsoft.com/office/drawing/2010/main" val="0"/>
              </a:ext>
            </a:extLst>
          </a:blip>
          <a:srcRect r="9254" b="8878"/>
          <a:stretch/>
        </p:blipFill>
        <p:spPr>
          <a:xfrm>
            <a:off x="-1" y="-1"/>
            <a:ext cx="9144001" cy="1264597"/>
          </a:xfrm>
          <a:prstGeom prst="rect">
            <a:avLst/>
          </a:prstGeom>
        </p:spPr>
      </p:pic>
      <p:pic>
        <p:nvPicPr>
          <p:cNvPr id="8" name="Picture 7">
            <a:extLst>
              <a:ext uri="{FF2B5EF4-FFF2-40B4-BE49-F238E27FC236}">
                <a16:creationId xmlns:a16="http://schemas.microsoft.com/office/drawing/2014/main" id="{34481FBD-7123-4CBB-BBBC-F53F750CE8D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14477" y="154021"/>
            <a:ext cx="1312790" cy="963575"/>
          </a:xfrm>
          <a:prstGeom prst="rect">
            <a:avLst/>
          </a:prstGeom>
        </p:spPr>
      </p:pic>
      <p:pic>
        <p:nvPicPr>
          <p:cNvPr id="9" name="Picture 8" descr="FNLCR Abstract Bar" title="FNLCR Abstract Bar">
            <a:extLst>
              <a:ext uri="{FF2B5EF4-FFF2-40B4-BE49-F238E27FC236}">
                <a16:creationId xmlns:a16="http://schemas.microsoft.com/office/drawing/2014/main" id="{FD4DAA96-626D-0BF2-E4CB-23EDFFBBB89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0" y="2608"/>
            <a:ext cx="9144000" cy="1249018"/>
          </a:xfrm>
          <a:prstGeom prst="rect">
            <a:avLst/>
          </a:prstGeom>
        </p:spPr>
      </p:pic>
      <p:pic>
        <p:nvPicPr>
          <p:cNvPr id="10" name="Picture 9" descr="FNLCR Text Treatment Image" title="FNLCR Text Treatment Image">
            <a:extLst>
              <a:ext uri="{FF2B5EF4-FFF2-40B4-BE49-F238E27FC236}">
                <a16:creationId xmlns:a16="http://schemas.microsoft.com/office/drawing/2014/main" id="{80017229-A83F-36CE-F98A-1968B1272AC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064592" y="108398"/>
            <a:ext cx="956660" cy="1051227"/>
          </a:xfrm>
          <a:prstGeom prst="rect">
            <a:avLst/>
          </a:prstGeom>
        </p:spPr>
      </p:pic>
      <p:pic>
        <p:nvPicPr>
          <p:cNvPr id="11" name="Picture 10" descr="FNLCR Abstract Bar" title="FNLCR Abstract Bar">
            <a:extLst>
              <a:ext uri="{FF2B5EF4-FFF2-40B4-BE49-F238E27FC236}">
                <a16:creationId xmlns:a16="http://schemas.microsoft.com/office/drawing/2014/main" id="{90DE4DD3-2E88-38B7-0C65-A304EBC68E4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0" y="2608"/>
            <a:ext cx="9144000" cy="1249018"/>
          </a:xfrm>
          <a:prstGeom prst="rect">
            <a:avLst/>
          </a:prstGeom>
        </p:spPr>
      </p:pic>
      <p:pic>
        <p:nvPicPr>
          <p:cNvPr id="12" name="Picture 11" descr="FNLCR Text Treatment Image" title="FNLCR Text Treatment Image">
            <a:extLst>
              <a:ext uri="{FF2B5EF4-FFF2-40B4-BE49-F238E27FC236}">
                <a16:creationId xmlns:a16="http://schemas.microsoft.com/office/drawing/2014/main" id="{71B09481-CAF2-974B-F6EE-210C4A6CF28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064592" y="108398"/>
            <a:ext cx="956660" cy="1051227"/>
          </a:xfrm>
          <a:prstGeom prst="rect">
            <a:avLst/>
          </a:prstGeom>
        </p:spPr>
      </p:pic>
      <p:pic>
        <p:nvPicPr>
          <p:cNvPr id="13" name="Picture 12" descr="FNLCR Abstract Bar" title="FNLCR Abstract Bar">
            <a:extLst>
              <a:ext uri="{FF2B5EF4-FFF2-40B4-BE49-F238E27FC236}">
                <a16:creationId xmlns:a16="http://schemas.microsoft.com/office/drawing/2014/main" id="{A78E2FAB-713A-51B5-3250-281CA036B20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0" y="2608"/>
            <a:ext cx="9144000" cy="1249018"/>
          </a:xfrm>
          <a:prstGeom prst="rect">
            <a:avLst/>
          </a:prstGeom>
        </p:spPr>
      </p:pic>
      <p:pic>
        <p:nvPicPr>
          <p:cNvPr id="14" name="Picture 13" descr="FNLCR Text Treatment Image" title="FNLCR Text Treatment Image">
            <a:extLst>
              <a:ext uri="{FF2B5EF4-FFF2-40B4-BE49-F238E27FC236}">
                <a16:creationId xmlns:a16="http://schemas.microsoft.com/office/drawing/2014/main" id="{DDCAB9C0-AD0D-D962-8003-51FDBF34376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064592" y="108398"/>
            <a:ext cx="956660" cy="1051227"/>
          </a:xfrm>
          <a:prstGeom prst="rect">
            <a:avLst/>
          </a:prstGeom>
        </p:spPr>
      </p:pic>
    </p:spTree>
    <p:extLst>
      <p:ext uri="{BB962C8B-B14F-4D97-AF65-F5344CB8AC3E}">
        <p14:creationId xmlns:p14="http://schemas.microsoft.com/office/powerpoint/2010/main" val="3838444280"/>
      </p:ext>
    </p:extLst>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 id="2147484308" r:id="rId12"/>
    <p:sldLayoutId id="2147484309" r:id="rId13"/>
    <p:sldLayoutId id="2147484310" r:id="rId14"/>
    <p:sldLayoutId id="2147484311" r:id="rId15"/>
    <p:sldLayoutId id="2147484312" r:id="rId16"/>
    <p:sldLayoutId id="2147484313" r:id="rId17"/>
    <p:sldLayoutId id="2147484314" r:id="rId18"/>
  </p:sldLayoutIdLst>
  <p:txStyles>
    <p:titleStyle>
      <a:lvl1pPr algn="l" defTabSz="685800" rtl="0" eaLnBrk="1" latinLnBrk="0" hangingPunct="1">
        <a:lnSpc>
          <a:spcPct val="90000"/>
        </a:lnSpc>
        <a:spcBef>
          <a:spcPct val="0"/>
        </a:spcBef>
        <a:buNone/>
        <a:defRPr sz="3300" b="0" i="0" kern="1200">
          <a:solidFill>
            <a:schemeClr val="tx1"/>
          </a:solidFill>
          <a:latin typeface="Arial" panose="020B0604020202020204" pitchFamily="34" charset="0"/>
          <a:ea typeface="+mj-ea"/>
          <a:cs typeface="Arial" panose="020B0604020202020204" pitchFamily="34" charset="0"/>
        </a:defRPr>
      </a:lvl1pPr>
    </p:titleStyle>
    <p:bodyStyle>
      <a:lvl1pPr marL="257175" indent="-248841" algn="l" defTabSz="685800" rtl="0" eaLnBrk="1" latinLnBrk="0" hangingPunct="1">
        <a:lnSpc>
          <a:spcPct val="90000"/>
        </a:lnSpc>
        <a:spcBef>
          <a:spcPts val="750"/>
        </a:spcBef>
        <a:buFontTx/>
        <a:buBlip>
          <a:blip r:embed="rId24"/>
        </a:buBlip>
        <a:tabLst/>
        <a:defRPr sz="2100" b="1" i="0" kern="1200">
          <a:solidFill>
            <a:schemeClr val="tx1"/>
          </a:solidFill>
          <a:latin typeface="Arial" panose="020B0604020202020204" pitchFamily="34" charset="0"/>
          <a:ea typeface="+mn-ea"/>
          <a:cs typeface="Arial" panose="020B0604020202020204" pitchFamily="34" charset="0"/>
        </a:defRPr>
      </a:lvl1pPr>
      <a:lvl2pPr marL="435769" indent="-214313" algn="l" defTabSz="685800" rtl="0" eaLnBrk="1" latinLnBrk="0" hangingPunct="1">
        <a:lnSpc>
          <a:spcPct val="90000"/>
        </a:lnSpc>
        <a:spcBef>
          <a:spcPts val="375"/>
        </a:spcBef>
        <a:buFontTx/>
        <a:buBlip>
          <a:blip r:embed="rId25"/>
        </a:buBlip>
        <a:tabLst/>
        <a:defRPr sz="1800" kern="1200">
          <a:solidFill>
            <a:schemeClr val="tx1"/>
          </a:solidFill>
          <a:latin typeface="Arial" panose="020B0604020202020204" pitchFamily="34" charset="0"/>
          <a:ea typeface="+mn-ea"/>
          <a:cs typeface="Arial" panose="020B0604020202020204" pitchFamily="34" charset="0"/>
        </a:defRPr>
      </a:lvl2pPr>
      <a:lvl3pPr marL="560785" indent="-125016" algn="l" defTabSz="685800" rtl="0" eaLnBrk="1" latinLnBrk="0" hangingPunct="1">
        <a:lnSpc>
          <a:spcPct val="90000"/>
        </a:lnSpc>
        <a:spcBef>
          <a:spcPts val="375"/>
        </a:spcBef>
        <a:buClr>
          <a:schemeClr val="accent1"/>
        </a:buClr>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3pPr>
      <a:lvl4pPr marL="694135" indent="-133350" algn="l" defTabSz="685800" rtl="0" eaLnBrk="1" latinLnBrk="0" hangingPunct="1">
        <a:lnSpc>
          <a:spcPct val="90000"/>
        </a:lnSpc>
        <a:spcBef>
          <a:spcPts val="375"/>
        </a:spcBef>
        <a:buClrTx/>
        <a:buFont typeface="Wingdings" pitchFamily="2" charset="2"/>
        <a:buChar char="§"/>
        <a:tabLst/>
        <a:defRPr sz="1350" kern="1200">
          <a:solidFill>
            <a:schemeClr val="tx1"/>
          </a:solidFill>
          <a:latin typeface="Arial" panose="020B0604020202020204" pitchFamily="34" charset="0"/>
          <a:ea typeface="+mn-ea"/>
          <a:cs typeface="Arial" panose="020B0604020202020204" pitchFamily="34" charset="0"/>
        </a:defRPr>
      </a:lvl4pPr>
      <a:lvl5pPr marL="817960" indent="-123825" algn="l" defTabSz="685800" rtl="0" eaLnBrk="1" latinLnBrk="0" hangingPunct="1">
        <a:lnSpc>
          <a:spcPct val="90000"/>
        </a:lnSpc>
        <a:spcBef>
          <a:spcPts val="375"/>
        </a:spcBef>
        <a:buFont typeface="Arial" panose="020B0604020202020204" pitchFamily="34" charset="0"/>
        <a:buChar char="•"/>
        <a:tabLst/>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descr="FNLCR Abstract Bar" title="FNLCR Abstract Ba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2608"/>
            <a:ext cx="9144000" cy="1249018"/>
          </a:xfrm>
          <a:prstGeom prst="rect">
            <a:avLst/>
          </a:prstGeom>
        </p:spPr>
      </p:pic>
      <p:sp>
        <p:nvSpPr>
          <p:cNvPr id="1027" name="Rectangle 3"/>
          <p:cNvSpPr>
            <a:spLocks noGrp="1" noChangeArrowheads="1"/>
          </p:cNvSpPr>
          <p:nvPr>
            <p:ph type="body" idx="1"/>
          </p:nvPr>
        </p:nvSpPr>
        <p:spPr bwMode="auto">
          <a:xfrm>
            <a:off x="369888" y="1381125"/>
            <a:ext cx="8232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2"/>
          <p:cNvSpPr>
            <a:spLocks noGrp="1" noChangeArrowheads="1"/>
          </p:cNvSpPr>
          <p:nvPr>
            <p:ph type="title"/>
          </p:nvPr>
        </p:nvSpPr>
        <p:spPr bwMode="auto">
          <a:xfrm>
            <a:off x="373063" y="0"/>
            <a:ext cx="6589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pic>
        <p:nvPicPr>
          <p:cNvPr id="5" name="Picture 4" descr="FNLCR Text Treatment Image" title="FNLCR Text Treatment Image"/>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064592" y="108398"/>
            <a:ext cx="956660" cy="1051227"/>
          </a:xfrm>
          <a:prstGeom prst="rect">
            <a:avLst/>
          </a:prstGeom>
        </p:spPr>
      </p:pic>
      <p:sp>
        <p:nvSpPr>
          <p:cNvPr id="6" name="Slide Number Placeholder 5"/>
          <p:cNvSpPr>
            <a:spLocks noGrp="1"/>
          </p:cNvSpPr>
          <p:nvPr>
            <p:ph type="sldNum" sz="quarter" idx="4"/>
          </p:nvPr>
        </p:nvSpPr>
        <p:spPr>
          <a:xfrm>
            <a:off x="6553200" y="6356350"/>
            <a:ext cx="2133600" cy="365125"/>
          </a:xfrm>
          <a:prstGeom prst="rect">
            <a:avLst/>
          </a:prstGeom>
        </p:spPr>
        <p:txBody>
          <a:bodyPr/>
          <a:lstStyle>
            <a:lvl1pPr algn="r">
              <a:defRPr sz="1200">
                <a:solidFill>
                  <a:schemeClr val="bg1">
                    <a:lumMod val="65000"/>
                  </a:schemeClr>
                </a:solidFill>
              </a:defRPr>
            </a:lvl1pPr>
          </a:lstStyle>
          <a:p>
            <a:fld id="{0A090F8D-2E91-45E8-9D37-A3B45C7194D7}" type="slidenum">
              <a:rPr lang="en-US" smtClean="0"/>
              <a:pPr/>
              <a:t>‹#›</a:t>
            </a:fld>
            <a:endParaRPr lang="en-US" dirty="0"/>
          </a:p>
        </p:txBody>
      </p:sp>
    </p:spTree>
    <p:extLst>
      <p:ext uri="{BB962C8B-B14F-4D97-AF65-F5344CB8AC3E}">
        <p14:creationId xmlns:p14="http://schemas.microsoft.com/office/powerpoint/2010/main" val="24257153"/>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Lst>
  <p:hf hdr="0" ftr="0" dt="0"/>
  <p:txStyles>
    <p:titleStyle>
      <a:lvl1pPr algn="l" rtl="0" eaLnBrk="0" fontAlgn="base" hangingPunct="0">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2pPr>
      <a:lvl3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3pPr>
      <a:lvl4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4pPr>
      <a:lvl5pPr algn="l" rtl="0" eaLnBrk="0" fontAlgn="base" hangingPunct="0">
        <a:lnSpc>
          <a:spcPct val="90000"/>
        </a:lnSpc>
        <a:spcBef>
          <a:spcPct val="0"/>
        </a:spcBef>
        <a:spcAft>
          <a:spcPct val="0"/>
        </a:spcAft>
        <a:tabLst>
          <a:tab pos="4400550" algn="l"/>
        </a:tabLst>
        <a:defRPr sz="2600" b="1">
          <a:solidFill>
            <a:schemeClr val="bg1"/>
          </a:solidFill>
          <a:latin typeface="Arial" pitchFamily="34" charset="0"/>
        </a:defRPr>
      </a:lvl5pPr>
      <a:lvl6pPr marL="457200" algn="l" rtl="0" fontAlgn="base">
        <a:lnSpc>
          <a:spcPct val="90000"/>
        </a:lnSpc>
        <a:spcBef>
          <a:spcPct val="0"/>
        </a:spcBef>
        <a:spcAft>
          <a:spcPct val="0"/>
        </a:spcAft>
        <a:defRPr sz="3200" b="1" i="1">
          <a:solidFill>
            <a:srgbClr val="0C479D"/>
          </a:solidFill>
          <a:latin typeface="Arial" pitchFamily="34" charset="0"/>
        </a:defRPr>
      </a:lvl6pPr>
      <a:lvl7pPr marL="914400" algn="l" rtl="0" fontAlgn="base">
        <a:lnSpc>
          <a:spcPct val="90000"/>
        </a:lnSpc>
        <a:spcBef>
          <a:spcPct val="0"/>
        </a:spcBef>
        <a:spcAft>
          <a:spcPct val="0"/>
        </a:spcAft>
        <a:defRPr sz="3200" b="1" i="1">
          <a:solidFill>
            <a:srgbClr val="0C479D"/>
          </a:solidFill>
          <a:latin typeface="Arial" pitchFamily="34" charset="0"/>
        </a:defRPr>
      </a:lvl7pPr>
      <a:lvl8pPr marL="1371600" algn="l" rtl="0" fontAlgn="base">
        <a:lnSpc>
          <a:spcPct val="90000"/>
        </a:lnSpc>
        <a:spcBef>
          <a:spcPct val="0"/>
        </a:spcBef>
        <a:spcAft>
          <a:spcPct val="0"/>
        </a:spcAft>
        <a:defRPr sz="3200" b="1" i="1">
          <a:solidFill>
            <a:srgbClr val="0C479D"/>
          </a:solidFill>
          <a:latin typeface="Arial" pitchFamily="34" charset="0"/>
        </a:defRPr>
      </a:lvl8pPr>
      <a:lvl9pPr marL="1828800" algn="l" rtl="0" fontAlgn="base">
        <a:lnSpc>
          <a:spcPct val="90000"/>
        </a:lnSpc>
        <a:spcBef>
          <a:spcPct val="0"/>
        </a:spcBef>
        <a:spcAft>
          <a:spcPct val="0"/>
        </a:spcAft>
        <a:defRPr sz="3200" b="1" i="1">
          <a:solidFill>
            <a:srgbClr val="0C479D"/>
          </a:solidFill>
          <a:latin typeface="Arial" pitchFamily="34" charset="0"/>
        </a:defRPr>
      </a:lvl9pPr>
    </p:titleStyle>
    <p:bodyStyle>
      <a:lvl1pPr marL="287338" indent="-287338" algn="l" rtl="0" eaLnBrk="0" fontAlgn="base" hangingPunct="0">
        <a:lnSpc>
          <a:spcPct val="95000"/>
        </a:lnSpc>
        <a:spcBef>
          <a:spcPts val="1000"/>
        </a:spcBef>
        <a:spcAft>
          <a:spcPct val="0"/>
        </a:spcAft>
        <a:buClr>
          <a:srgbClr val="579FDB"/>
        </a:buClr>
        <a:buChar char="•"/>
        <a:defRPr sz="2000" b="1">
          <a:solidFill>
            <a:schemeClr val="tx1"/>
          </a:solidFill>
          <a:latin typeface="+mn-lt"/>
          <a:ea typeface="+mn-ea"/>
          <a:cs typeface="+mn-cs"/>
        </a:defRPr>
      </a:lvl1pPr>
      <a:lvl2pPr marL="687388" indent="-285750" algn="l" rtl="0" eaLnBrk="0" fontAlgn="base" hangingPunct="0">
        <a:lnSpc>
          <a:spcPct val="95000"/>
        </a:lnSpc>
        <a:spcBef>
          <a:spcPts val="1000"/>
        </a:spcBef>
        <a:spcAft>
          <a:spcPct val="0"/>
        </a:spcAft>
        <a:buClr>
          <a:srgbClr val="579FDB"/>
        </a:buClr>
        <a:buFont typeface="Arial" charset="0"/>
        <a:buChar char="–"/>
        <a:defRPr sz="1800">
          <a:solidFill>
            <a:schemeClr val="tx1"/>
          </a:solidFill>
          <a:latin typeface="+mn-lt"/>
        </a:defRPr>
      </a:lvl2pPr>
      <a:lvl3pPr marL="1143000" indent="-228600" algn="l" rtl="0" eaLnBrk="0" fontAlgn="base" hangingPunct="0">
        <a:lnSpc>
          <a:spcPct val="95000"/>
        </a:lnSpc>
        <a:spcBef>
          <a:spcPts val="1000"/>
        </a:spcBef>
        <a:spcAft>
          <a:spcPct val="0"/>
        </a:spcAft>
        <a:buClr>
          <a:srgbClr val="579FDB"/>
        </a:buClr>
        <a:buChar char="•"/>
        <a:defRPr sz="1800">
          <a:solidFill>
            <a:schemeClr val="tx1"/>
          </a:solidFill>
          <a:latin typeface="+mn-lt"/>
        </a:defRPr>
      </a:lvl3pPr>
      <a:lvl4pPr marL="1485900" indent="-228600" algn="l" rtl="0" eaLnBrk="0" fontAlgn="base" hangingPunct="0">
        <a:lnSpc>
          <a:spcPct val="95000"/>
        </a:lnSpc>
        <a:spcBef>
          <a:spcPts val="1000"/>
        </a:spcBef>
        <a:spcAft>
          <a:spcPct val="0"/>
        </a:spcAft>
        <a:buClr>
          <a:srgbClr val="579FDB"/>
        </a:buClr>
        <a:buChar char="–"/>
        <a:defRPr sz="1800">
          <a:solidFill>
            <a:schemeClr val="tx1"/>
          </a:solidFill>
          <a:latin typeface="+mn-lt"/>
        </a:defRPr>
      </a:lvl4pPr>
      <a:lvl5pPr marL="1828800" indent="-228600" algn="l" rtl="0" eaLnBrk="0" fontAlgn="base" hangingPunct="0">
        <a:lnSpc>
          <a:spcPct val="95000"/>
        </a:lnSpc>
        <a:spcBef>
          <a:spcPct val="45000"/>
        </a:spcBef>
        <a:spcAft>
          <a:spcPct val="0"/>
        </a:spcAft>
        <a:buClr>
          <a:srgbClr val="C00000"/>
        </a:buClr>
        <a:buChar char="»"/>
        <a:defRPr sz="2000">
          <a:solidFill>
            <a:schemeClr val="tx1"/>
          </a:solidFill>
          <a:latin typeface="+mn-lt"/>
        </a:defRPr>
      </a:lvl5pPr>
      <a:lvl6pPr marL="2286000" indent="-228600" algn="l" rtl="0" fontAlgn="base">
        <a:lnSpc>
          <a:spcPct val="95000"/>
        </a:lnSpc>
        <a:spcBef>
          <a:spcPct val="45000"/>
        </a:spcBef>
        <a:spcAft>
          <a:spcPct val="0"/>
        </a:spcAft>
        <a:buClr>
          <a:srgbClr val="0C479D"/>
        </a:buClr>
        <a:buChar char="»"/>
        <a:defRPr sz="2000">
          <a:solidFill>
            <a:schemeClr val="tx1"/>
          </a:solidFill>
          <a:latin typeface="+mn-lt"/>
        </a:defRPr>
      </a:lvl6pPr>
      <a:lvl7pPr marL="2743200" indent="-228600" algn="l" rtl="0" fontAlgn="base">
        <a:lnSpc>
          <a:spcPct val="95000"/>
        </a:lnSpc>
        <a:spcBef>
          <a:spcPct val="45000"/>
        </a:spcBef>
        <a:spcAft>
          <a:spcPct val="0"/>
        </a:spcAft>
        <a:buClr>
          <a:srgbClr val="0C479D"/>
        </a:buClr>
        <a:buChar char="»"/>
        <a:defRPr sz="2000">
          <a:solidFill>
            <a:schemeClr val="tx1"/>
          </a:solidFill>
          <a:latin typeface="+mn-lt"/>
        </a:defRPr>
      </a:lvl7pPr>
      <a:lvl8pPr marL="3200400" indent="-228600" algn="l" rtl="0" fontAlgn="base">
        <a:lnSpc>
          <a:spcPct val="95000"/>
        </a:lnSpc>
        <a:spcBef>
          <a:spcPct val="45000"/>
        </a:spcBef>
        <a:spcAft>
          <a:spcPct val="0"/>
        </a:spcAft>
        <a:buClr>
          <a:srgbClr val="0C479D"/>
        </a:buClr>
        <a:buChar char="»"/>
        <a:defRPr sz="2000">
          <a:solidFill>
            <a:schemeClr val="tx1"/>
          </a:solidFill>
          <a:latin typeface="+mn-lt"/>
        </a:defRPr>
      </a:lvl8pPr>
      <a:lvl9pPr marL="3657600" indent="-228600" algn="l" rtl="0" fontAlgn="base">
        <a:lnSpc>
          <a:spcPct val="95000"/>
        </a:lnSpc>
        <a:spcBef>
          <a:spcPct val="45000"/>
        </a:spcBef>
        <a:spcAft>
          <a:spcPct val="0"/>
        </a:spcAft>
        <a:buClr>
          <a:srgbClr val="0C479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563EEB-E316-B94F-9768-6D07200A326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AEB05CB-F78A-7248-92B7-3B64B214C5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0E0BCA5-3CD1-A14A-BB11-AE1292A565F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74CBE47-A2FF-41EC-A801-99EADC9D48A0}" type="datetime1">
              <a:rPr lang="en-US" smtClean="0"/>
              <a:t>7/26/2023</a:t>
            </a:fld>
            <a:endParaRPr lang="en-US"/>
          </a:p>
        </p:txBody>
      </p:sp>
      <p:sp>
        <p:nvSpPr>
          <p:cNvPr id="5" name="Footer Placeholder 4">
            <a:extLst>
              <a:ext uri="{FF2B5EF4-FFF2-40B4-BE49-F238E27FC236}">
                <a16:creationId xmlns:a16="http://schemas.microsoft.com/office/drawing/2014/main" id="{C237B5CD-7D73-1849-8267-C26E1A1D30E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DA228F-39C7-6142-96FB-B4A37BFBB7C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A090F8D-2E91-45E8-9D37-A3B45C7194D7}" type="slidenum">
              <a:rPr lang="en-US" smtClean="0"/>
              <a:pPr/>
              <a:t>‹#›</a:t>
            </a:fld>
            <a:endParaRPr lang="en-US" dirty="0"/>
          </a:p>
        </p:txBody>
      </p:sp>
      <p:pic>
        <p:nvPicPr>
          <p:cNvPr id="7" name="Picture 6">
            <a:extLst>
              <a:ext uri="{FF2B5EF4-FFF2-40B4-BE49-F238E27FC236}">
                <a16:creationId xmlns:a16="http://schemas.microsoft.com/office/drawing/2014/main" id="{4A776943-6269-4282-8420-294211CC4E6B}"/>
              </a:ext>
            </a:extLst>
          </p:cNvPr>
          <p:cNvPicPr>
            <a:picLocks noChangeAspect="1"/>
          </p:cNvPicPr>
          <p:nvPr/>
        </p:nvPicPr>
        <p:blipFill rotWithShape="1">
          <a:blip r:embed="rId20">
            <a:extLst>
              <a:ext uri="{28A0092B-C50C-407E-A947-70E740481C1C}">
                <a14:useLocalDpi xmlns:a14="http://schemas.microsoft.com/office/drawing/2010/main" val="0"/>
              </a:ext>
            </a:extLst>
          </a:blip>
          <a:srcRect r="9254" b="8878"/>
          <a:stretch/>
        </p:blipFill>
        <p:spPr>
          <a:xfrm>
            <a:off x="-1" y="-1"/>
            <a:ext cx="9144001" cy="1264597"/>
          </a:xfrm>
          <a:prstGeom prst="rect">
            <a:avLst/>
          </a:prstGeom>
        </p:spPr>
      </p:pic>
      <p:pic>
        <p:nvPicPr>
          <p:cNvPr id="8" name="Picture 7">
            <a:extLst>
              <a:ext uri="{FF2B5EF4-FFF2-40B4-BE49-F238E27FC236}">
                <a16:creationId xmlns:a16="http://schemas.microsoft.com/office/drawing/2014/main" id="{34481FBD-7123-4CBB-BBBC-F53F750CE8D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14477" y="154021"/>
            <a:ext cx="1312790" cy="963575"/>
          </a:xfrm>
          <a:prstGeom prst="rect">
            <a:avLst/>
          </a:prstGeom>
        </p:spPr>
      </p:pic>
      <p:pic>
        <p:nvPicPr>
          <p:cNvPr id="9" name="Picture 8" descr="FNLCR Abstract Bar" title="FNLCR Abstract Bar">
            <a:extLst>
              <a:ext uri="{FF2B5EF4-FFF2-40B4-BE49-F238E27FC236}">
                <a16:creationId xmlns:a16="http://schemas.microsoft.com/office/drawing/2014/main" id="{FD4DAA96-626D-0BF2-E4CB-23EDFFBBB89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0" y="2608"/>
            <a:ext cx="9144000" cy="1249018"/>
          </a:xfrm>
          <a:prstGeom prst="rect">
            <a:avLst/>
          </a:prstGeom>
        </p:spPr>
      </p:pic>
      <p:pic>
        <p:nvPicPr>
          <p:cNvPr id="10" name="Picture 9" descr="FNLCR Text Treatment Image" title="FNLCR Text Treatment Image">
            <a:extLst>
              <a:ext uri="{FF2B5EF4-FFF2-40B4-BE49-F238E27FC236}">
                <a16:creationId xmlns:a16="http://schemas.microsoft.com/office/drawing/2014/main" id="{80017229-A83F-36CE-F98A-1968B1272AC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064592" y="108398"/>
            <a:ext cx="956660" cy="1051227"/>
          </a:xfrm>
          <a:prstGeom prst="rect">
            <a:avLst/>
          </a:prstGeom>
        </p:spPr>
      </p:pic>
      <p:pic>
        <p:nvPicPr>
          <p:cNvPr id="11" name="Picture 10" descr="FNLCR Abstract Bar" title="FNLCR Abstract Bar">
            <a:extLst>
              <a:ext uri="{FF2B5EF4-FFF2-40B4-BE49-F238E27FC236}">
                <a16:creationId xmlns:a16="http://schemas.microsoft.com/office/drawing/2014/main" id="{90DE4DD3-2E88-38B7-0C65-A304EBC68E4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0" y="2608"/>
            <a:ext cx="9144000" cy="1249018"/>
          </a:xfrm>
          <a:prstGeom prst="rect">
            <a:avLst/>
          </a:prstGeom>
        </p:spPr>
      </p:pic>
      <p:pic>
        <p:nvPicPr>
          <p:cNvPr id="12" name="Picture 11" descr="FNLCR Text Treatment Image" title="FNLCR Text Treatment Image">
            <a:extLst>
              <a:ext uri="{FF2B5EF4-FFF2-40B4-BE49-F238E27FC236}">
                <a16:creationId xmlns:a16="http://schemas.microsoft.com/office/drawing/2014/main" id="{71B09481-CAF2-974B-F6EE-210C4A6CF28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064592" y="108398"/>
            <a:ext cx="956660" cy="1051227"/>
          </a:xfrm>
          <a:prstGeom prst="rect">
            <a:avLst/>
          </a:prstGeom>
        </p:spPr>
      </p:pic>
      <p:pic>
        <p:nvPicPr>
          <p:cNvPr id="13" name="Picture 12" descr="FNLCR Abstract Bar" title="FNLCR Abstract Bar">
            <a:extLst>
              <a:ext uri="{FF2B5EF4-FFF2-40B4-BE49-F238E27FC236}">
                <a16:creationId xmlns:a16="http://schemas.microsoft.com/office/drawing/2014/main" id="{FB5AD710-2071-01CE-22F5-A1ACFCA1EB0D}"/>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0" y="2608"/>
            <a:ext cx="9144000" cy="1249018"/>
          </a:xfrm>
          <a:prstGeom prst="rect">
            <a:avLst/>
          </a:prstGeom>
        </p:spPr>
      </p:pic>
      <p:pic>
        <p:nvPicPr>
          <p:cNvPr id="14" name="Picture 13" descr="FNLCR Text Treatment Image" title="FNLCR Text Treatment Image">
            <a:extLst>
              <a:ext uri="{FF2B5EF4-FFF2-40B4-BE49-F238E27FC236}">
                <a16:creationId xmlns:a16="http://schemas.microsoft.com/office/drawing/2014/main" id="{C307A609-695B-EED5-3CB2-285C01A08C47}"/>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064592" y="108398"/>
            <a:ext cx="956660" cy="1051227"/>
          </a:xfrm>
          <a:prstGeom prst="rect">
            <a:avLst/>
          </a:prstGeom>
        </p:spPr>
      </p:pic>
    </p:spTree>
    <p:extLst>
      <p:ext uri="{BB962C8B-B14F-4D97-AF65-F5344CB8AC3E}">
        <p14:creationId xmlns:p14="http://schemas.microsoft.com/office/powerpoint/2010/main" val="1072514"/>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 id="2147484209" r:id="rId12"/>
    <p:sldLayoutId id="2147484210" r:id="rId13"/>
    <p:sldLayoutId id="2147484211" r:id="rId14"/>
    <p:sldLayoutId id="2147484212" r:id="rId15"/>
    <p:sldLayoutId id="2147484213" r:id="rId16"/>
    <p:sldLayoutId id="2147484214" r:id="rId17"/>
    <p:sldLayoutId id="2147484215" r:id="rId18"/>
  </p:sldLayoutIdLst>
  <p:txStyles>
    <p:titleStyle>
      <a:lvl1pPr algn="l" defTabSz="685800" rtl="0" eaLnBrk="1" latinLnBrk="0" hangingPunct="1">
        <a:lnSpc>
          <a:spcPct val="90000"/>
        </a:lnSpc>
        <a:spcBef>
          <a:spcPct val="0"/>
        </a:spcBef>
        <a:buNone/>
        <a:defRPr sz="3300" b="0" i="0" kern="1200">
          <a:solidFill>
            <a:schemeClr val="tx1"/>
          </a:solidFill>
          <a:latin typeface="Arial" panose="020B0604020202020204" pitchFamily="34" charset="0"/>
          <a:ea typeface="+mj-ea"/>
          <a:cs typeface="Arial" panose="020B0604020202020204" pitchFamily="34" charset="0"/>
        </a:defRPr>
      </a:lvl1pPr>
    </p:titleStyle>
    <p:bodyStyle>
      <a:lvl1pPr marL="257175" indent="-248841" algn="l" defTabSz="685800" rtl="0" eaLnBrk="1" latinLnBrk="0" hangingPunct="1">
        <a:lnSpc>
          <a:spcPct val="90000"/>
        </a:lnSpc>
        <a:spcBef>
          <a:spcPts val="750"/>
        </a:spcBef>
        <a:buFontTx/>
        <a:buBlip>
          <a:blip r:embed="rId24"/>
        </a:buBlip>
        <a:tabLst/>
        <a:defRPr sz="2100" b="1" i="0" kern="1200">
          <a:solidFill>
            <a:schemeClr val="tx1"/>
          </a:solidFill>
          <a:latin typeface="Arial" panose="020B0604020202020204" pitchFamily="34" charset="0"/>
          <a:ea typeface="+mn-ea"/>
          <a:cs typeface="Arial" panose="020B0604020202020204" pitchFamily="34" charset="0"/>
        </a:defRPr>
      </a:lvl1pPr>
      <a:lvl2pPr marL="435769" indent="-214313" algn="l" defTabSz="685800" rtl="0" eaLnBrk="1" latinLnBrk="0" hangingPunct="1">
        <a:lnSpc>
          <a:spcPct val="90000"/>
        </a:lnSpc>
        <a:spcBef>
          <a:spcPts val="375"/>
        </a:spcBef>
        <a:buFontTx/>
        <a:buBlip>
          <a:blip r:embed="rId25"/>
        </a:buBlip>
        <a:tabLst/>
        <a:defRPr sz="1800" kern="1200">
          <a:solidFill>
            <a:schemeClr val="tx1"/>
          </a:solidFill>
          <a:latin typeface="Arial" panose="020B0604020202020204" pitchFamily="34" charset="0"/>
          <a:ea typeface="+mn-ea"/>
          <a:cs typeface="Arial" panose="020B0604020202020204" pitchFamily="34" charset="0"/>
        </a:defRPr>
      </a:lvl2pPr>
      <a:lvl3pPr marL="560785" indent="-125016" algn="l" defTabSz="685800" rtl="0" eaLnBrk="1" latinLnBrk="0" hangingPunct="1">
        <a:lnSpc>
          <a:spcPct val="90000"/>
        </a:lnSpc>
        <a:spcBef>
          <a:spcPts val="375"/>
        </a:spcBef>
        <a:buClr>
          <a:schemeClr val="accent1"/>
        </a:buClr>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3pPr>
      <a:lvl4pPr marL="694135" indent="-133350" algn="l" defTabSz="685800" rtl="0" eaLnBrk="1" latinLnBrk="0" hangingPunct="1">
        <a:lnSpc>
          <a:spcPct val="90000"/>
        </a:lnSpc>
        <a:spcBef>
          <a:spcPts val="375"/>
        </a:spcBef>
        <a:buClrTx/>
        <a:buFont typeface="Wingdings" pitchFamily="2" charset="2"/>
        <a:buChar char="§"/>
        <a:tabLst/>
        <a:defRPr sz="1350" kern="1200">
          <a:solidFill>
            <a:schemeClr val="tx1"/>
          </a:solidFill>
          <a:latin typeface="Arial" panose="020B0604020202020204" pitchFamily="34" charset="0"/>
          <a:ea typeface="+mn-ea"/>
          <a:cs typeface="Arial" panose="020B0604020202020204" pitchFamily="34" charset="0"/>
        </a:defRPr>
      </a:lvl4pPr>
      <a:lvl5pPr marL="817960" indent="-123825" algn="l" defTabSz="685800" rtl="0" eaLnBrk="1" latinLnBrk="0" hangingPunct="1">
        <a:lnSpc>
          <a:spcPct val="90000"/>
        </a:lnSpc>
        <a:spcBef>
          <a:spcPts val="375"/>
        </a:spcBef>
        <a:buFont typeface="Arial" panose="020B0604020202020204" pitchFamily="34" charset="0"/>
        <a:buChar char="•"/>
        <a:tabLst/>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descr="FNLCR Abstract Bar" title="FNLCR Abstract Ba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608"/>
            <a:ext cx="9144000" cy="1249018"/>
          </a:xfrm>
          <a:prstGeom prst="rect">
            <a:avLst/>
          </a:prstGeom>
        </p:spPr>
      </p:pic>
      <p:sp>
        <p:nvSpPr>
          <p:cNvPr id="1027" name="Rectangle 3"/>
          <p:cNvSpPr>
            <a:spLocks noGrp="1" noChangeArrowheads="1"/>
          </p:cNvSpPr>
          <p:nvPr>
            <p:ph type="body" idx="1"/>
          </p:nvPr>
        </p:nvSpPr>
        <p:spPr bwMode="auto">
          <a:xfrm>
            <a:off x="369888" y="1381125"/>
            <a:ext cx="8232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2"/>
          <p:cNvSpPr>
            <a:spLocks noGrp="1" noChangeArrowheads="1"/>
          </p:cNvSpPr>
          <p:nvPr>
            <p:ph type="title"/>
          </p:nvPr>
        </p:nvSpPr>
        <p:spPr bwMode="auto">
          <a:xfrm>
            <a:off x="373063" y="0"/>
            <a:ext cx="6589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endParaRPr lang="en-US" dirty="0"/>
          </a:p>
        </p:txBody>
      </p:sp>
      <p:pic>
        <p:nvPicPr>
          <p:cNvPr id="5" name="Picture 4" descr="FNLCR Text Treatment Image" title="FNLCR Text Treatment Imag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64592" y="108398"/>
            <a:ext cx="956660" cy="1051227"/>
          </a:xfrm>
          <a:prstGeom prst="rect">
            <a:avLst/>
          </a:prstGeom>
        </p:spPr>
      </p:pic>
      <p:sp>
        <p:nvSpPr>
          <p:cNvPr id="6" name="Slide Number Placeholder 5"/>
          <p:cNvSpPr>
            <a:spLocks noGrp="1"/>
          </p:cNvSpPr>
          <p:nvPr>
            <p:ph type="sldNum" sz="quarter" idx="4"/>
          </p:nvPr>
        </p:nvSpPr>
        <p:spPr>
          <a:xfrm>
            <a:off x="6553200" y="6356350"/>
            <a:ext cx="2133600" cy="365125"/>
          </a:xfrm>
          <a:prstGeom prst="rect">
            <a:avLst/>
          </a:prstGeom>
        </p:spPr>
        <p:txBody>
          <a:bodyPr/>
          <a:lstStyle>
            <a:lvl1pPr algn="r">
              <a:defRPr sz="1200">
                <a:solidFill>
                  <a:schemeClr val="bg1">
                    <a:lumMod val="65000"/>
                  </a:schemeClr>
                </a:solidFill>
              </a:defRPr>
            </a:lvl1pPr>
          </a:lstStyle>
          <a:p>
            <a:fld id="{0A090F8D-2E91-45E8-9D37-A3B45C7194D7}" type="slidenum">
              <a:rPr lang="en-US" smtClean="0"/>
              <a:pPr/>
              <a:t>‹#›</a:t>
            </a:fld>
            <a:endParaRPr lang="en-US" dirty="0"/>
          </a:p>
        </p:txBody>
      </p:sp>
    </p:spTree>
    <p:extLst>
      <p:ext uri="{BB962C8B-B14F-4D97-AF65-F5344CB8AC3E}">
        <p14:creationId xmlns:p14="http://schemas.microsoft.com/office/powerpoint/2010/main" val="1236002396"/>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Lst>
  <p:hf hdr="0" ftr="0" dt="0"/>
  <p:txStyles>
    <p:titleStyle>
      <a:lvl1pPr algn="l" rtl="0" eaLnBrk="1" fontAlgn="base" hangingPunct="1">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2pPr>
      <a:lvl3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3pPr>
      <a:lvl4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4pPr>
      <a:lvl5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5pPr>
      <a:lvl6pPr marL="457200" algn="l" rtl="0" eaLnBrk="1" fontAlgn="base" hangingPunct="1">
        <a:lnSpc>
          <a:spcPct val="90000"/>
        </a:lnSpc>
        <a:spcBef>
          <a:spcPct val="0"/>
        </a:spcBef>
        <a:spcAft>
          <a:spcPct val="0"/>
        </a:spcAft>
        <a:defRPr sz="3200" b="1" i="1">
          <a:solidFill>
            <a:srgbClr val="0C479D"/>
          </a:solidFill>
          <a:latin typeface="Arial" pitchFamily="34" charset="0"/>
        </a:defRPr>
      </a:lvl6pPr>
      <a:lvl7pPr marL="914400" algn="l" rtl="0" eaLnBrk="1" fontAlgn="base" hangingPunct="1">
        <a:lnSpc>
          <a:spcPct val="90000"/>
        </a:lnSpc>
        <a:spcBef>
          <a:spcPct val="0"/>
        </a:spcBef>
        <a:spcAft>
          <a:spcPct val="0"/>
        </a:spcAft>
        <a:defRPr sz="3200" b="1" i="1">
          <a:solidFill>
            <a:srgbClr val="0C479D"/>
          </a:solidFill>
          <a:latin typeface="Arial" pitchFamily="34" charset="0"/>
        </a:defRPr>
      </a:lvl7pPr>
      <a:lvl8pPr marL="1371600" algn="l" rtl="0" eaLnBrk="1" fontAlgn="base" hangingPunct="1">
        <a:lnSpc>
          <a:spcPct val="90000"/>
        </a:lnSpc>
        <a:spcBef>
          <a:spcPct val="0"/>
        </a:spcBef>
        <a:spcAft>
          <a:spcPct val="0"/>
        </a:spcAft>
        <a:defRPr sz="3200" b="1" i="1">
          <a:solidFill>
            <a:srgbClr val="0C479D"/>
          </a:solidFill>
          <a:latin typeface="Arial" pitchFamily="34" charset="0"/>
        </a:defRPr>
      </a:lvl8pPr>
      <a:lvl9pPr marL="1828800" algn="l" rtl="0" eaLnBrk="1" fontAlgn="base" hangingPunct="1">
        <a:lnSpc>
          <a:spcPct val="90000"/>
        </a:lnSpc>
        <a:spcBef>
          <a:spcPct val="0"/>
        </a:spcBef>
        <a:spcAft>
          <a:spcPct val="0"/>
        </a:spcAft>
        <a:defRPr sz="3200" b="1" i="1">
          <a:solidFill>
            <a:srgbClr val="0C479D"/>
          </a:solidFill>
          <a:latin typeface="Arial" pitchFamily="34" charset="0"/>
        </a:defRPr>
      </a:lvl9pPr>
    </p:titleStyle>
    <p:bodyStyle>
      <a:lvl1pPr marL="287338" indent="-287338" algn="l" rtl="0" eaLnBrk="1" fontAlgn="base" hangingPunct="1">
        <a:lnSpc>
          <a:spcPct val="95000"/>
        </a:lnSpc>
        <a:spcBef>
          <a:spcPts val="1000"/>
        </a:spcBef>
        <a:spcAft>
          <a:spcPct val="0"/>
        </a:spcAft>
        <a:buClr>
          <a:srgbClr val="579FDB"/>
        </a:buClr>
        <a:buChar char="•"/>
        <a:defRPr sz="2000" b="1">
          <a:solidFill>
            <a:schemeClr val="tx1"/>
          </a:solidFill>
          <a:latin typeface="+mn-lt"/>
          <a:ea typeface="+mn-ea"/>
          <a:cs typeface="+mn-cs"/>
        </a:defRPr>
      </a:lvl1pPr>
      <a:lvl2pPr marL="687388" indent="-285750" algn="l" rtl="0" eaLnBrk="1" fontAlgn="base" hangingPunct="1">
        <a:lnSpc>
          <a:spcPct val="95000"/>
        </a:lnSpc>
        <a:spcBef>
          <a:spcPts val="1000"/>
        </a:spcBef>
        <a:spcAft>
          <a:spcPct val="0"/>
        </a:spcAft>
        <a:buClr>
          <a:srgbClr val="579FDB"/>
        </a:buClr>
        <a:buFont typeface="Arial" charset="0"/>
        <a:buChar char="–"/>
        <a:defRPr sz="1800">
          <a:solidFill>
            <a:schemeClr val="tx1"/>
          </a:solidFill>
          <a:latin typeface="+mn-lt"/>
        </a:defRPr>
      </a:lvl2pPr>
      <a:lvl3pPr marL="1143000" indent="-228600" algn="l" rtl="0" eaLnBrk="1" fontAlgn="base" hangingPunct="1">
        <a:lnSpc>
          <a:spcPct val="95000"/>
        </a:lnSpc>
        <a:spcBef>
          <a:spcPts val="1000"/>
        </a:spcBef>
        <a:spcAft>
          <a:spcPct val="0"/>
        </a:spcAft>
        <a:buClr>
          <a:srgbClr val="579FDB"/>
        </a:buClr>
        <a:buChar char="•"/>
        <a:defRPr sz="1800">
          <a:solidFill>
            <a:schemeClr val="tx1"/>
          </a:solidFill>
          <a:latin typeface="+mn-lt"/>
        </a:defRPr>
      </a:lvl3pPr>
      <a:lvl4pPr marL="1485900" indent="-228600" algn="l" rtl="0" eaLnBrk="1" fontAlgn="base" hangingPunct="1">
        <a:lnSpc>
          <a:spcPct val="95000"/>
        </a:lnSpc>
        <a:spcBef>
          <a:spcPts val="1000"/>
        </a:spcBef>
        <a:spcAft>
          <a:spcPct val="0"/>
        </a:spcAft>
        <a:buClr>
          <a:srgbClr val="579FDB"/>
        </a:buClr>
        <a:buChar char="–"/>
        <a:defRPr sz="1800">
          <a:solidFill>
            <a:schemeClr val="tx1"/>
          </a:solidFill>
          <a:latin typeface="+mn-lt"/>
        </a:defRPr>
      </a:lvl4pPr>
      <a:lvl5pPr marL="1828800" indent="-228600" algn="l" rtl="0" eaLnBrk="1" fontAlgn="base" hangingPunct="1">
        <a:lnSpc>
          <a:spcPct val="95000"/>
        </a:lnSpc>
        <a:spcBef>
          <a:spcPct val="45000"/>
        </a:spcBef>
        <a:spcAft>
          <a:spcPct val="0"/>
        </a:spcAft>
        <a:buClr>
          <a:srgbClr val="C00000"/>
        </a:buClr>
        <a:buChar char="»"/>
        <a:defRPr sz="2000">
          <a:solidFill>
            <a:schemeClr val="tx1"/>
          </a:solidFill>
          <a:latin typeface="+mn-lt"/>
        </a:defRPr>
      </a:lvl5pPr>
      <a:lvl6pPr marL="22860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6pPr>
      <a:lvl7pPr marL="27432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7pPr>
      <a:lvl8pPr marL="32004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8pPr>
      <a:lvl9pPr marL="36576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r="9254" b="8878"/>
          <a:stretch/>
        </p:blipFill>
        <p:spPr>
          <a:xfrm>
            <a:off x="-1" y="-1"/>
            <a:ext cx="9144001" cy="1264597"/>
          </a:xfrm>
          <a:prstGeom prst="rect">
            <a:avLst/>
          </a:prstGeom>
        </p:spPr>
      </p:pic>
      <p:sp>
        <p:nvSpPr>
          <p:cNvPr id="1027" name="Rectangle 3"/>
          <p:cNvSpPr>
            <a:spLocks noGrp="1" noChangeArrowheads="1"/>
          </p:cNvSpPr>
          <p:nvPr>
            <p:ph type="body" idx="1"/>
          </p:nvPr>
        </p:nvSpPr>
        <p:spPr bwMode="auto">
          <a:xfrm>
            <a:off x="369888" y="1381125"/>
            <a:ext cx="8232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2"/>
          <p:cNvSpPr>
            <a:spLocks noGrp="1" noChangeArrowheads="1"/>
          </p:cNvSpPr>
          <p:nvPr>
            <p:ph type="title"/>
          </p:nvPr>
        </p:nvSpPr>
        <p:spPr bwMode="auto">
          <a:xfrm>
            <a:off x="373063" y="0"/>
            <a:ext cx="6589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endParaRPr lang="en-US" dirty="0"/>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14477" y="154021"/>
            <a:ext cx="1312790" cy="963575"/>
          </a:xfrm>
          <a:prstGeom prst="rect">
            <a:avLst/>
          </a:prstGeom>
        </p:spPr>
      </p:pic>
    </p:spTree>
    <p:extLst>
      <p:ext uri="{BB962C8B-B14F-4D97-AF65-F5344CB8AC3E}">
        <p14:creationId xmlns:p14="http://schemas.microsoft.com/office/powerpoint/2010/main" val="3645847264"/>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Lst>
  <p:txStyles>
    <p:titleStyle>
      <a:lvl1pPr algn="l" rtl="0" eaLnBrk="1" fontAlgn="base" hangingPunct="1">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2pPr>
      <a:lvl3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3pPr>
      <a:lvl4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4pPr>
      <a:lvl5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5pPr>
      <a:lvl6pPr marL="457200" algn="l" rtl="0" eaLnBrk="1" fontAlgn="base" hangingPunct="1">
        <a:lnSpc>
          <a:spcPct val="90000"/>
        </a:lnSpc>
        <a:spcBef>
          <a:spcPct val="0"/>
        </a:spcBef>
        <a:spcAft>
          <a:spcPct val="0"/>
        </a:spcAft>
        <a:defRPr sz="3200" b="1" i="1">
          <a:solidFill>
            <a:srgbClr val="0C479D"/>
          </a:solidFill>
          <a:latin typeface="Arial" pitchFamily="34" charset="0"/>
        </a:defRPr>
      </a:lvl6pPr>
      <a:lvl7pPr marL="914400" algn="l" rtl="0" eaLnBrk="1" fontAlgn="base" hangingPunct="1">
        <a:lnSpc>
          <a:spcPct val="90000"/>
        </a:lnSpc>
        <a:spcBef>
          <a:spcPct val="0"/>
        </a:spcBef>
        <a:spcAft>
          <a:spcPct val="0"/>
        </a:spcAft>
        <a:defRPr sz="3200" b="1" i="1">
          <a:solidFill>
            <a:srgbClr val="0C479D"/>
          </a:solidFill>
          <a:latin typeface="Arial" pitchFamily="34" charset="0"/>
        </a:defRPr>
      </a:lvl7pPr>
      <a:lvl8pPr marL="1371600" algn="l" rtl="0" eaLnBrk="1" fontAlgn="base" hangingPunct="1">
        <a:lnSpc>
          <a:spcPct val="90000"/>
        </a:lnSpc>
        <a:spcBef>
          <a:spcPct val="0"/>
        </a:spcBef>
        <a:spcAft>
          <a:spcPct val="0"/>
        </a:spcAft>
        <a:defRPr sz="3200" b="1" i="1">
          <a:solidFill>
            <a:srgbClr val="0C479D"/>
          </a:solidFill>
          <a:latin typeface="Arial" pitchFamily="34" charset="0"/>
        </a:defRPr>
      </a:lvl8pPr>
      <a:lvl9pPr marL="1828800" algn="l" rtl="0" eaLnBrk="1" fontAlgn="base" hangingPunct="1">
        <a:lnSpc>
          <a:spcPct val="90000"/>
        </a:lnSpc>
        <a:spcBef>
          <a:spcPct val="0"/>
        </a:spcBef>
        <a:spcAft>
          <a:spcPct val="0"/>
        </a:spcAft>
        <a:defRPr sz="3200" b="1" i="1">
          <a:solidFill>
            <a:srgbClr val="0C479D"/>
          </a:solidFill>
          <a:latin typeface="Arial" pitchFamily="34" charset="0"/>
        </a:defRPr>
      </a:lvl9pPr>
    </p:titleStyle>
    <p:bodyStyle>
      <a:lvl1pPr marL="287338" indent="-287338" algn="l" rtl="0" eaLnBrk="1" fontAlgn="base" hangingPunct="1">
        <a:lnSpc>
          <a:spcPct val="95000"/>
        </a:lnSpc>
        <a:spcBef>
          <a:spcPts val="1000"/>
        </a:spcBef>
        <a:spcAft>
          <a:spcPct val="0"/>
        </a:spcAft>
        <a:buClr>
          <a:srgbClr val="579FDB"/>
        </a:buClr>
        <a:buChar char="•"/>
        <a:defRPr sz="2000" b="1">
          <a:solidFill>
            <a:schemeClr val="tx1"/>
          </a:solidFill>
          <a:latin typeface="+mn-lt"/>
          <a:ea typeface="+mn-ea"/>
          <a:cs typeface="+mn-cs"/>
        </a:defRPr>
      </a:lvl1pPr>
      <a:lvl2pPr marL="687388" indent="-285750" algn="l" rtl="0" eaLnBrk="1" fontAlgn="base" hangingPunct="1">
        <a:lnSpc>
          <a:spcPct val="95000"/>
        </a:lnSpc>
        <a:spcBef>
          <a:spcPts val="1000"/>
        </a:spcBef>
        <a:spcAft>
          <a:spcPct val="0"/>
        </a:spcAft>
        <a:buClr>
          <a:srgbClr val="579FDB"/>
        </a:buClr>
        <a:buFont typeface="Arial" charset="0"/>
        <a:buChar char="–"/>
        <a:defRPr sz="1800">
          <a:solidFill>
            <a:schemeClr val="tx1"/>
          </a:solidFill>
          <a:latin typeface="+mn-lt"/>
        </a:defRPr>
      </a:lvl2pPr>
      <a:lvl3pPr marL="1143000" indent="-228600" algn="l" rtl="0" eaLnBrk="1" fontAlgn="base" hangingPunct="1">
        <a:lnSpc>
          <a:spcPct val="95000"/>
        </a:lnSpc>
        <a:spcBef>
          <a:spcPts val="1000"/>
        </a:spcBef>
        <a:spcAft>
          <a:spcPct val="0"/>
        </a:spcAft>
        <a:buClr>
          <a:srgbClr val="579FDB"/>
        </a:buClr>
        <a:buChar char="•"/>
        <a:defRPr sz="1800">
          <a:solidFill>
            <a:schemeClr val="tx1"/>
          </a:solidFill>
          <a:latin typeface="+mn-lt"/>
        </a:defRPr>
      </a:lvl3pPr>
      <a:lvl4pPr marL="1485900" indent="-228600" algn="l" rtl="0" eaLnBrk="1" fontAlgn="base" hangingPunct="1">
        <a:lnSpc>
          <a:spcPct val="95000"/>
        </a:lnSpc>
        <a:spcBef>
          <a:spcPts val="1000"/>
        </a:spcBef>
        <a:spcAft>
          <a:spcPct val="0"/>
        </a:spcAft>
        <a:buClr>
          <a:srgbClr val="579FDB"/>
        </a:buClr>
        <a:buChar char="–"/>
        <a:defRPr sz="1800">
          <a:solidFill>
            <a:schemeClr val="tx1"/>
          </a:solidFill>
          <a:latin typeface="+mn-lt"/>
        </a:defRPr>
      </a:lvl4pPr>
      <a:lvl5pPr marL="1828800" indent="-228600" algn="l" rtl="0" eaLnBrk="1" fontAlgn="base" hangingPunct="1">
        <a:lnSpc>
          <a:spcPct val="95000"/>
        </a:lnSpc>
        <a:spcBef>
          <a:spcPct val="45000"/>
        </a:spcBef>
        <a:spcAft>
          <a:spcPct val="0"/>
        </a:spcAft>
        <a:buClr>
          <a:srgbClr val="C00000"/>
        </a:buClr>
        <a:buChar char="»"/>
        <a:defRPr sz="2000">
          <a:solidFill>
            <a:schemeClr val="tx1"/>
          </a:solidFill>
          <a:latin typeface="+mn-lt"/>
        </a:defRPr>
      </a:lvl5pPr>
      <a:lvl6pPr marL="22860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6pPr>
      <a:lvl7pPr marL="27432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7pPr>
      <a:lvl8pPr marL="32004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8pPr>
      <a:lvl9pPr marL="36576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9">
            <a:extLst>
              <a:ext uri="{28A0092B-C50C-407E-A947-70E740481C1C}">
                <a14:useLocalDpi xmlns:a14="http://schemas.microsoft.com/office/drawing/2010/main" val="0"/>
              </a:ext>
            </a:extLst>
          </a:blip>
          <a:srcRect r="9254" b="8878"/>
          <a:stretch/>
        </p:blipFill>
        <p:spPr>
          <a:xfrm>
            <a:off x="-1" y="-1"/>
            <a:ext cx="9144001" cy="1264597"/>
          </a:xfrm>
          <a:prstGeom prst="rect">
            <a:avLst/>
          </a:prstGeom>
        </p:spPr>
      </p:pic>
      <p:sp>
        <p:nvSpPr>
          <p:cNvPr id="1027" name="Rectangle 3"/>
          <p:cNvSpPr>
            <a:spLocks noGrp="1" noChangeArrowheads="1"/>
          </p:cNvSpPr>
          <p:nvPr>
            <p:ph type="body" idx="1"/>
          </p:nvPr>
        </p:nvSpPr>
        <p:spPr bwMode="auto">
          <a:xfrm>
            <a:off x="369888" y="1381125"/>
            <a:ext cx="8232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2"/>
          <p:cNvSpPr>
            <a:spLocks noGrp="1" noChangeArrowheads="1"/>
          </p:cNvSpPr>
          <p:nvPr>
            <p:ph type="title"/>
          </p:nvPr>
        </p:nvSpPr>
        <p:spPr bwMode="auto">
          <a:xfrm>
            <a:off x="373063" y="0"/>
            <a:ext cx="6589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endParaRPr lang="en-US" dirty="0"/>
          </a:p>
        </p:txBody>
      </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14477" y="154021"/>
            <a:ext cx="1312790" cy="963575"/>
          </a:xfrm>
          <a:prstGeom prst="rect">
            <a:avLst/>
          </a:prstGeom>
        </p:spPr>
      </p:pic>
    </p:spTree>
    <p:extLst>
      <p:ext uri="{BB962C8B-B14F-4D97-AF65-F5344CB8AC3E}">
        <p14:creationId xmlns:p14="http://schemas.microsoft.com/office/powerpoint/2010/main" val="118202375"/>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Lst>
  <p:txStyles>
    <p:titleStyle>
      <a:lvl1pPr algn="l" rtl="0" eaLnBrk="1" fontAlgn="base" hangingPunct="1">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2pPr>
      <a:lvl3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3pPr>
      <a:lvl4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4pPr>
      <a:lvl5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5pPr>
      <a:lvl6pPr marL="457200" algn="l" rtl="0" eaLnBrk="1" fontAlgn="base" hangingPunct="1">
        <a:lnSpc>
          <a:spcPct val="90000"/>
        </a:lnSpc>
        <a:spcBef>
          <a:spcPct val="0"/>
        </a:spcBef>
        <a:spcAft>
          <a:spcPct val="0"/>
        </a:spcAft>
        <a:defRPr sz="3200" b="1" i="1">
          <a:solidFill>
            <a:srgbClr val="0C479D"/>
          </a:solidFill>
          <a:latin typeface="Arial" pitchFamily="34" charset="0"/>
        </a:defRPr>
      </a:lvl6pPr>
      <a:lvl7pPr marL="914400" algn="l" rtl="0" eaLnBrk="1" fontAlgn="base" hangingPunct="1">
        <a:lnSpc>
          <a:spcPct val="90000"/>
        </a:lnSpc>
        <a:spcBef>
          <a:spcPct val="0"/>
        </a:spcBef>
        <a:spcAft>
          <a:spcPct val="0"/>
        </a:spcAft>
        <a:defRPr sz="3200" b="1" i="1">
          <a:solidFill>
            <a:srgbClr val="0C479D"/>
          </a:solidFill>
          <a:latin typeface="Arial" pitchFamily="34" charset="0"/>
        </a:defRPr>
      </a:lvl7pPr>
      <a:lvl8pPr marL="1371600" algn="l" rtl="0" eaLnBrk="1" fontAlgn="base" hangingPunct="1">
        <a:lnSpc>
          <a:spcPct val="90000"/>
        </a:lnSpc>
        <a:spcBef>
          <a:spcPct val="0"/>
        </a:spcBef>
        <a:spcAft>
          <a:spcPct val="0"/>
        </a:spcAft>
        <a:defRPr sz="3200" b="1" i="1">
          <a:solidFill>
            <a:srgbClr val="0C479D"/>
          </a:solidFill>
          <a:latin typeface="Arial" pitchFamily="34" charset="0"/>
        </a:defRPr>
      </a:lvl8pPr>
      <a:lvl9pPr marL="1828800" algn="l" rtl="0" eaLnBrk="1" fontAlgn="base" hangingPunct="1">
        <a:lnSpc>
          <a:spcPct val="90000"/>
        </a:lnSpc>
        <a:spcBef>
          <a:spcPct val="0"/>
        </a:spcBef>
        <a:spcAft>
          <a:spcPct val="0"/>
        </a:spcAft>
        <a:defRPr sz="3200" b="1" i="1">
          <a:solidFill>
            <a:srgbClr val="0C479D"/>
          </a:solidFill>
          <a:latin typeface="Arial" pitchFamily="34" charset="0"/>
        </a:defRPr>
      </a:lvl9pPr>
    </p:titleStyle>
    <p:bodyStyle>
      <a:lvl1pPr marL="287338" indent="-287338" algn="l" rtl="0" eaLnBrk="1" fontAlgn="base" hangingPunct="1">
        <a:lnSpc>
          <a:spcPct val="95000"/>
        </a:lnSpc>
        <a:spcBef>
          <a:spcPts val="1000"/>
        </a:spcBef>
        <a:spcAft>
          <a:spcPct val="0"/>
        </a:spcAft>
        <a:buClr>
          <a:srgbClr val="579FDB"/>
        </a:buClr>
        <a:buChar char="•"/>
        <a:defRPr sz="2000" b="1">
          <a:solidFill>
            <a:schemeClr val="tx1"/>
          </a:solidFill>
          <a:latin typeface="+mn-lt"/>
          <a:ea typeface="+mn-ea"/>
          <a:cs typeface="+mn-cs"/>
        </a:defRPr>
      </a:lvl1pPr>
      <a:lvl2pPr marL="687388" indent="-285750" algn="l" rtl="0" eaLnBrk="1" fontAlgn="base" hangingPunct="1">
        <a:lnSpc>
          <a:spcPct val="95000"/>
        </a:lnSpc>
        <a:spcBef>
          <a:spcPts val="1000"/>
        </a:spcBef>
        <a:spcAft>
          <a:spcPct val="0"/>
        </a:spcAft>
        <a:buClr>
          <a:srgbClr val="579FDB"/>
        </a:buClr>
        <a:buFont typeface="Arial" charset="0"/>
        <a:buChar char="–"/>
        <a:defRPr sz="1800">
          <a:solidFill>
            <a:schemeClr val="tx1"/>
          </a:solidFill>
          <a:latin typeface="+mn-lt"/>
        </a:defRPr>
      </a:lvl2pPr>
      <a:lvl3pPr marL="1143000" indent="-228600" algn="l" rtl="0" eaLnBrk="1" fontAlgn="base" hangingPunct="1">
        <a:lnSpc>
          <a:spcPct val="95000"/>
        </a:lnSpc>
        <a:spcBef>
          <a:spcPts val="1000"/>
        </a:spcBef>
        <a:spcAft>
          <a:spcPct val="0"/>
        </a:spcAft>
        <a:buClr>
          <a:srgbClr val="579FDB"/>
        </a:buClr>
        <a:buChar char="•"/>
        <a:defRPr sz="1800">
          <a:solidFill>
            <a:schemeClr val="tx1"/>
          </a:solidFill>
          <a:latin typeface="+mn-lt"/>
        </a:defRPr>
      </a:lvl3pPr>
      <a:lvl4pPr marL="1485900" indent="-228600" algn="l" rtl="0" eaLnBrk="1" fontAlgn="base" hangingPunct="1">
        <a:lnSpc>
          <a:spcPct val="95000"/>
        </a:lnSpc>
        <a:spcBef>
          <a:spcPts val="1000"/>
        </a:spcBef>
        <a:spcAft>
          <a:spcPct val="0"/>
        </a:spcAft>
        <a:buClr>
          <a:srgbClr val="579FDB"/>
        </a:buClr>
        <a:buChar char="–"/>
        <a:defRPr sz="1800">
          <a:solidFill>
            <a:schemeClr val="tx1"/>
          </a:solidFill>
          <a:latin typeface="+mn-lt"/>
        </a:defRPr>
      </a:lvl4pPr>
      <a:lvl5pPr marL="1828800" indent="-228600" algn="l" rtl="0" eaLnBrk="1" fontAlgn="base" hangingPunct="1">
        <a:lnSpc>
          <a:spcPct val="95000"/>
        </a:lnSpc>
        <a:spcBef>
          <a:spcPct val="45000"/>
        </a:spcBef>
        <a:spcAft>
          <a:spcPct val="0"/>
        </a:spcAft>
        <a:buClr>
          <a:srgbClr val="C00000"/>
        </a:buClr>
        <a:buChar char="»"/>
        <a:defRPr sz="2000">
          <a:solidFill>
            <a:schemeClr val="tx1"/>
          </a:solidFill>
          <a:latin typeface="+mn-lt"/>
        </a:defRPr>
      </a:lvl5pPr>
      <a:lvl6pPr marL="22860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6pPr>
      <a:lvl7pPr marL="27432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7pPr>
      <a:lvl8pPr marL="32004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8pPr>
      <a:lvl9pPr marL="36576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descr="FNLCR Abstract Bar" title="FNLCR Abstract Ba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2608"/>
            <a:ext cx="9144000" cy="1249018"/>
          </a:xfrm>
          <a:prstGeom prst="rect">
            <a:avLst/>
          </a:prstGeom>
        </p:spPr>
      </p:pic>
      <p:sp>
        <p:nvSpPr>
          <p:cNvPr id="1027" name="Rectangle 3"/>
          <p:cNvSpPr>
            <a:spLocks noGrp="1" noChangeArrowheads="1"/>
          </p:cNvSpPr>
          <p:nvPr>
            <p:ph type="body" idx="1"/>
          </p:nvPr>
        </p:nvSpPr>
        <p:spPr bwMode="auto">
          <a:xfrm>
            <a:off x="369888" y="1381125"/>
            <a:ext cx="8232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2"/>
          <p:cNvSpPr>
            <a:spLocks noGrp="1" noChangeArrowheads="1"/>
          </p:cNvSpPr>
          <p:nvPr>
            <p:ph type="title"/>
          </p:nvPr>
        </p:nvSpPr>
        <p:spPr bwMode="auto">
          <a:xfrm>
            <a:off x="373063" y="0"/>
            <a:ext cx="6589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endParaRPr lang="en-US" dirty="0"/>
          </a:p>
        </p:txBody>
      </p:sp>
      <p:pic>
        <p:nvPicPr>
          <p:cNvPr id="5" name="Picture 4" descr="FNLCR Text Treatment Image" title="FNLCR Text Treatment Imag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64592" y="108398"/>
            <a:ext cx="956660" cy="1051227"/>
          </a:xfrm>
          <a:prstGeom prst="rect">
            <a:avLst/>
          </a:prstGeom>
        </p:spPr>
      </p:pic>
      <p:sp>
        <p:nvSpPr>
          <p:cNvPr id="6" name="Slide Number Placeholder 5"/>
          <p:cNvSpPr>
            <a:spLocks noGrp="1"/>
          </p:cNvSpPr>
          <p:nvPr>
            <p:ph type="sldNum" sz="quarter" idx="4"/>
          </p:nvPr>
        </p:nvSpPr>
        <p:spPr>
          <a:xfrm>
            <a:off x="6553200" y="6356350"/>
            <a:ext cx="2133600" cy="365125"/>
          </a:xfrm>
          <a:prstGeom prst="rect">
            <a:avLst/>
          </a:prstGeom>
        </p:spPr>
        <p:txBody>
          <a:bodyPr/>
          <a:lstStyle>
            <a:lvl1pPr algn="r">
              <a:defRPr sz="1200">
                <a:solidFill>
                  <a:schemeClr val="bg1">
                    <a:lumMod val="65000"/>
                  </a:schemeClr>
                </a:solidFill>
              </a:defRPr>
            </a:lvl1pPr>
          </a:lstStyle>
          <a:p>
            <a:fld id="{0A090F8D-2E91-45E8-9D37-A3B45C7194D7}" type="slidenum">
              <a:rPr lang="en-US" smtClean="0"/>
              <a:pPr/>
              <a:t>‹#›</a:t>
            </a:fld>
            <a:endParaRPr lang="en-US" dirty="0"/>
          </a:p>
        </p:txBody>
      </p:sp>
    </p:spTree>
    <p:extLst>
      <p:ext uri="{BB962C8B-B14F-4D97-AF65-F5344CB8AC3E}">
        <p14:creationId xmlns:p14="http://schemas.microsoft.com/office/powerpoint/2010/main" val="1103689904"/>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Lst>
  <p:hf hdr="0" ftr="0" dt="0"/>
  <p:txStyles>
    <p:titleStyle>
      <a:lvl1pPr algn="l" rtl="0" eaLnBrk="1" fontAlgn="base" hangingPunct="1">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2pPr>
      <a:lvl3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3pPr>
      <a:lvl4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4pPr>
      <a:lvl5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5pPr>
      <a:lvl6pPr marL="457200" algn="l" rtl="0" eaLnBrk="1" fontAlgn="base" hangingPunct="1">
        <a:lnSpc>
          <a:spcPct val="90000"/>
        </a:lnSpc>
        <a:spcBef>
          <a:spcPct val="0"/>
        </a:spcBef>
        <a:spcAft>
          <a:spcPct val="0"/>
        </a:spcAft>
        <a:defRPr sz="3200" b="1" i="1">
          <a:solidFill>
            <a:srgbClr val="0C479D"/>
          </a:solidFill>
          <a:latin typeface="Arial" pitchFamily="34" charset="0"/>
        </a:defRPr>
      </a:lvl6pPr>
      <a:lvl7pPr marL="914400" algn="l" rtl="0" eaLnBrk="1" fontAlgn="base" hangingPunct="1">
        <a:lnSpc>
          <a:spcPct val="90000"/>
        </a:lnSpc>
        <a:spcBef>
          <a:spcPct val="0"/>
        </a:spcBef>
        <a:spcAft>
          <a:spcPct val="0"/>
        </a:spcAft>
        <a:defRPr sz="3200" b="1" i="1">
          <a:solidFill>
            <a:srgbClr val="0C479D"/>
          </a:solidFill>
          <a:latin typeface="Arial" pitchFamily="34" charset="0"/>
        </a:defRPr>
      </a:lvl7pPr>
      <a:lvl8pPr marL="1371600" algn="l" rtl="0" eaLnBrk="1" fontAlgn="base" hangingPunct="1">
        <a:lnSpc>
          <a:spcPct val="90000"/>
        </a:lnSpc>
        <a:spcBef>
          <a:spcPct val="0"/>
        </a:spcBef>
        <a:spcAft>
          <a:spcPct val="0"/>
        </a:spcAft>
        <a:defRPr sz="3200" b="1" i="1">
          <a:solidFill>
            <a:srgbClr val="0C479D"/>
          </a:solidFill>
          <a:latin typeface="Arial" pitchFamily="34" charset="0"/>
        </a:defRPr>
      </a:lvl8pPr>
      <a:lvl9pPr marL="1828800" algn="l" rtl="0" eaLnBrk="1" fontAlgn="base" hangingPunct="1">
        <a:lnSpc>
          <a:spcPct val="90000"/>
        </a:lnSpc>
        <a:spcBef>
          <a:spcPct val="0"/>
        </a:spcBef>
        <a:spcAft>
          <a:spcPct val="0"/>
        </a:spcAft>
        <a:defRPr sz="3200" b="1" i="1">
          <a:solidFill>
            <a:srgbClr val="0C479D"/>
          </a:solidFill>
          <a:latin typeface="Arial" pitchFamily="34" charset="0"/>
        </a:defRPr>
      </a:lvl9pPr>
    </p:titleStyle>
    <p:bodyStyle>
      <a:lvl1pPr marL="287338" indent="-287338" algn="l" rtl="0" eaLnBrk="1" fontAlgn="base" hangingPunct="1">
        <a:lnSpc>
          <a:spcPct val="95000"/>
        </a:lnSpc>
        <a:spcBef>
          <a:spcPts val="1000"/>
        </a:spcBef>
        <a:spcAft>
          <a:spcPct val="0"/>
        </a:spcAft>
        <a:buClr>
          <a:srgbClr val="579FDB"/>
        </a:buClr>
        <a:buChar char="•"/>
        <a:defRPr sz="2000" b="1">
          <a:solidFill>
            <a:schemeClr val="tx1"/>
          </a:solidFill>
          <a:latin typeface="+mn-lt"/>
          <a:ea typeface="+mn-ea"/>
          <a:cs typeface="+mn-cs"/>
        </a:defRPr>
      </a:lvl1pPr>
      <a:lvl2pPr marL="687388" indent="-285750" algn="l" rtl="0" eaLnBrk="1" fontAlgn="base" hangingPunct="1">
        <a:lnSpc>
          <a:spcPct val="95000"/>
        </a:lnSpc>
        <a:spcBef>
          <a:spcPts val="1000"/>
        </a:spcBef>
        <a:spcAft>
          <a:spcPct val="0"/>
        </a:spcAft>
        <a:buClr>
          <a:srgbClr val="579FDB"/>
        </a:buClr>
        <a:buFont typeface="Arial" charset="0"/>
        <a:buChar char="–"/>
        <a:defRPr sz="1800">
          <a:solidFill>
            <a:schemeClr val="tx1"/>
          </a:solidFill>
          <a:latin typeface="+mn-lt"/>
        </a:defRPr>
      </a:lvl2pPr>
      <a:lvl3pPr marL="1143000" indent="-228600" algn="l" rtl="0" eaLnBrk="1" fontAlgn="base" hangingPunct="1">
        <a:lnSpc>
          <a:spcPct val="95000"/>
        </a:lnSpc>
        <a:spcBef>
          <a:spcPts val="1000"/>
        </a:spcBef>
        <a:spcAft>
          <a:spcPct val="0"/>
        </a:spcAft>
        <a:buClr>
          <a:srgbClr val="579FDB"/>
        </a:buClr>
        <a:buChar char="•"/>
        <a:defRPr sz="1800">
          <a:solidFill>
            <a:schemeClr val="tx1"/>
          </a:solidFill>
          <a:latin typeface="+mn-lt"/>
        </a:defRPr>
      </a:lvl3pPr>
      <a:lvl4pPr marL="1485900" indent="-228600" algn="l" rtl="0" eaLnBrk="1" fontAlgn="base" hangingPunct="1">
        <a:lnSpc>
          <a:spcPct val="95000"/>
        </a:lnSpc>
        <a:spcBef>
          <a:spcPts val="1000"/>
        </a:spcBef>
        <a:spcAft>
          <a:spcPct val="0"/>
        </a:spcAft>
        <a:buClr>
          <a:srgbClr val="579FDB"/>
        </a:buClr>
        <a:buChar char="–"/>
        <a:defRPr sz="1800">
          <a:solidFill>
            <a:schemeClr val="tx1"/>
          </a:solidFill>
          <a:latin typeface="+mn-lt"/>
        </a:defRPr>
      </a:lvl4pPr>
      <a:lvl5pPr marL="1828800" indent="-228600" algn="l" rtl="0" eaLnBrk="1" fontAlgn="base" hangingPunct="1">
        <a:lnSpc>
          <a:spcPct val="95000"/>
        </a:lnSpc>
        <a:spcBef>
          <a:spcPct val="45000"/>
        </a:spcBef>
        <a:spcAft>
          <a:spcPct val="0"/>
        </a:spcAft>
        <a:buClr>
          <a:srgbClr val="C00000"/>
        </a:buClr>
        <a:buChar char="»"/>
        <a:defRPr sz="2000">
          <a:solidFill>
            <a:schemeClr val="tx1"/>
          </a:solidFill>
          <a:latin typeface="+mn-lt"/>
        </a:defRPr>
      </a:lvl5pPr>
      <a:lvl6pPr marL="22860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6pPr>
      <a:lvl7pPr marL="27432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7pPr>
      <a:lvl8pPr marL="32004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8pPr>
      <a:lvl9pPr marL="36576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r="9254" b="8878"/>
          <a:stretch/>
        </p:blipFill>
        <p:spPr>
          <a:xfrm>
            <a:off x="-1" y="-1"/>
            <a:ext cx="9144001" cy="1264597"/>
          </a:xfrm>
          <a:prstGeom prst="rect">
            <a:avLst/>
          </a:prstGeom>
        </p:spPr>
      </p:pic>
      <p:sp>
        <p:nvSpPr>
          <p:cNvPr id="1027" name="Rectangle 3"/>
          <p:cNvSpPr>
            <a:spLocks noGrp="1" noChangeArrowheads="1"/>
          </p:cNvSpPr>
          <p:nvPr>
            <p:ph type="body" idx="1"/>
          </p:nvPr>
        </p:nvSpPr>
        <p:spPr bwMode="auto">
          <a:xfrm>
            <a:off x="369888" y="1381125"/>
            <a:ext cx="8232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2"/>
          <p:cNvSpPr>
            <a:spLocks noGrp="1" noChangeArrowheads="1"/>
          </p:cNvSpPr>
          <p:nvPr>
            <p:ph type="title"/>
          </p:nvPr>
        </p:nvSpPr>
        <p:spPr bwMode="auto">
          <a:xfrm>
            <a:off x="373063" y="0"/>
            <a:ext cx="6589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endParaRPr lang="en-US" dirty="0"/>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14477" y="154021"/>
            <a:ext cx="1312790" cy="963575"/>
          </a:xfrm>
          <a:prstGeom prst="rect">
            <a:avLst/>
          </a:prstGeom>
        </p:spPr>
      </p:pic>
    </p:spTree>
    <p:extLst>
      <p:ext uri="{BB962C8B-B14F-4D97-AF65-F5344CB8AC3E}">
        <p14:creationId xmlns:p14="http://schemas.microsoft.com/office/powerpoint/2010/main" val="3541430161"/>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Lst>
  <p:txStyles>
    <p:titleStyle>
      <a:lvl1pPr algn="l" rtl="0" eaLnBrk="1" fontAlgn="base" hangingPunct="1">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2pPr>
      <a:lvl3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3pPr>
      <a:lvl4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4pPr>
      <a:lvl5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5pPr>
      <a:lvl6pPr marL="457200" algn="l" rtl="0" eaLnBrk="1" fontAlgn="base" hangingPunct="1">
        <a:lnSpc>
          <a:spcPct val="90000"/>
        </a:lnSpc>
        <a:spcBef>
          <a:spcPct val="0"/>
        </a:spcBef>
        <a:spcAft>
          <a:spcPct val="0"/>
        </a:spcAft>
        <a:defRPr sz="3200" b="1" i="1">
          <a:solidFill>
            <a:srgbClr val="0C479D"/>
          </a:solidFill>
          <a:latin typeface="Arial" pitchFamily="34" charset="0"/>
        </a:defRPr>
      </a:lvl6pPr>
      <a:lvl7pPr marL="914400" algn="l" rtl="0" eaLnBrk="1" fontAlgn="base" hangingPunct="1">
        <a:lnSpc>
          <a:spcPct val="90000"/>
        </a:lnSpc>
        <a:spcBef>
          <a:spcPct val="0"/>
        </a:spcBef>
        <a:spcAft>
          <a:spcPct val="0"/>
        </a:spcAft>
        <a:defRPr sz="3200" b="1" i="1">
          <a:solidFill>
            <a:srgbClr val="0C479D"/>
          </a:solidFill>
          <a:latin typeface="Arial" pitchFamily="34" charset="0"/>
        </a:defRPr>
      </a:lvl7pPr>
      <a:lvl8pPr marL="1371600" algn="l" rtl="0" eaLnBrk="1" fontAlgn="base" hangingPunct="1">
        <a:lnSpc>
          <a:spcPct val="90000"/>
        </a:lnSpc>
        <a:spcBef>
          <a:spcPct val="0"/>
        </a:spcBef>
        <a:spcAft>
          <a:spcPct val="0"/>
        </a:spcAft>
        <a:defRPr sz="3200" b="1" i="1">
          <a:solidFill>
            <a:srgbClr val="0C479D"/>
          </a:solidFill>
          <a:latin typeface="Arial" pitchFamily="34" charset="0"/>
        </a:defRPr>
      </a:lvl8pPr>
      <a:lvl9pPr marL="1828800" algn="l" rtl="0" eaLnBrk="1" fontAlgn="base" hangingPunct="1">
        <a:lnSpc>
          <a:spcPct val="90000"/>
        </a:lnSpc>
        <a:spcBef>
          <a:spcPct val="0"/>
        </a:spcBef>
        <a:spcAft>
          <a:spcPct val="0"/>
        </a:spcAft>
        <a:defRPr sz="3200" b="1" i="1">
          <a:solidFill>
            <a:srgbClr val="0C479D"/>
          </a:solidFill>
          <a:latin typeface="Arial" pitchFamily="34" charset="0"/>
        </a:defRPr>
      </a:lvl9pPr>
    </p:titleStyle>
    <p:bodyStyle>
      <a:lvl1pPr marL="287338" indent="-287338" algn="l" rtl="0" eaLnBrk="1" fontAlgn="base" hangingPunct="1">
        <a:lnSpc>
          <a:spcPct val="95000"/>
        </a:lnSpc>
        <a:spcBef>
          <a:spcPts val="1000"/>
        </a:spcBef>
        <a:spcAft>
          <a:spcPct val="0"/>
        </a:spcAft>
        <a:buClr>
          <a:srgbClr val="579FDB"/>
        </a:buClr>
        <a:buChar char="•"/>
        <a:defRPr sz="2000" b="1">
          <a:solidFill>
            <a:schemeClr val="tx1"/>
          </a:solidFill>
          <a:latin typeface="+mn-lt"/>
          <a:ea typeface="+mn-ea"/>
          <a:cs typeface="+mn-cs"/>
        </a:defRPr>
      </a:lvl1pPr>
      <a:lvl2pPr marL="687388" indent="-285750" algn="l" rtl="0" eaLnBrk="1" fontAlgn="base" hangingPunct="1">
        <a:lnSpc>
          <a:spcPct val="95000"/>
        </a:lnSpc>
        <a:spcBef>
          <a:spcPts val="1000"/>
        </a:spcBef>
        <a:spcAft>
          <a:spcPct val="0"/>
        </a:spcAft>
        <a:buClr>
          <a:srgbClr val="579FDB"/>
        </a:buClr>
        <a:buFont typeface="Arial" charset="0"/>
        <a:buChar char="–"/>
        <a:defRPr sz="1800">
          <a:solidFill>
            <a:schemeClr val="tx1"/>
          </a:solidFill>
          <a:latin typeface="+mn-lt"/>
        </a:defRPr>
      </a:lvl2pPr>
      <a:lvl3pPr marL="1143000" indent="-228600" algn="l" rtl="0" eaLnBrk="1" fontAlgn="base" hangingPunct="1">
        <a:lnSpc>
          <a:spcPct val="95000"/>
        </a:lnSpc>
        <a:spcBef>
          <a:spcPts val="1000"/>
        </a:spcBef>
        <a:spcAft>
          <a:spcPct val="0"/>
        </a:spcAft>
        <a:buClr>
          <a:srgbClr val="579FDB"/>
        </a:buClr>
        <a:buChar char="•"/>
        <a:defRPr sz="1800">
          <a:solidFill>
            <a:schemeClr val="tx1"/>
          </a:solidFill>
          <a:latin typeface="+mn-lt"/>
        </a:defRPr>
      </a:lvl3pPr>
      <a:lvl4pPr marL="1485900" indent="-228600" algn="l" rtl="0" eaLnBrk="1" fontAlgn="base" hangingPunct="1">
        <a:lnSpc>
          <a:spcPct val="95000"/>
        </a:lnSpc>
        <a:spcBef>
          <a:spcPts val="1000"/>
        </a:spcBef>
        <a:spcAft>
          <a:spcPct val="0"/>
        </a:spcAft>
        <a:buClr>
          <a:srgbClr val="579FDB"/>
        </a:buClr>
        <a:buChar char="–"/>
        <a:defRPr sz="1800">
          <a:solidFill>
            <a:schemeClr val="tx1"/>
          </a:solidFill>
          <a:latin typeface="+mn-lt"/>
        </a:defRPr>
      </a:lvl4pPr>
      <a:lvl5pPr marL="1828800" indent="-228600" algn="l" rtl="0" eaLnBrk="1" fontAlgn="base" hangingPunct="1">
        <a:lnSpc>
          <a:spcPct val="95000"/>
        </a:lnSpc>
        <a:spcBef>
          <a:spcPct val="45000"/>
        </a:spcBef>
        <a:spcAft>
          <a:spcPct val="0"/>
        </a:spcAft>
        <a:buClr>
          <a:srgbClr val="C00000"/>
        </a:buClr>
        <a:buChar char="»"/>
        <a:defRPr sz="2000">
          <a:solidFill>
            <a:schemeClr val="tx1"/>
          </a:solidFill>
          <a:latin typeface="+mn-lt"/>
        </a:defRPr>
      </a:lvl5pPr>
      <a:lvl6pPr marL="22860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6pPr>
      <a:lvl7pPr marL="27432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7pPr>
      <a:lvl8pPr marL="32004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8pPr>
      <a:lvl9pPr marL="36576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descr="FNLCR Abstract Bar" title="FNLCR Abstract Ba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2608"/>
            <a:ext cx="9144000" cy="1249018"/>
          </a:xfrm>
          <a:prstGeom prst="rect">
            <a:avLst/>
          </a:prstGeom>
        </p:spPr>
      </p:pic>
      <p:sp>
        <p:nvSpPr>
          <p:cNvPr id="1027" name="Rectangle 3"/>
          <p:cNvSpPr>
            <a:spLocks noGrp="1" noChangeArrowheads="1"/>
          </p:cNvSpPr>
          <p:nvPr>
            <p:ph type="body" idx="1"/>
          </p:nvPr>
        </p:nvSpPr>
        <p:spPr bwMode="auto">
          <a:xfrm>
            <a:off x="369888" y="1381125"/>
            <a:ext cx="8232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2"/>
          <p:cNvSpPr>
            <a:spLocks noGrp="1" noChangeArrowheads="1"/>
          </p:cNvSpPr>
          <p:nvPr>
            <p:ph type="title"/>
          </p:nvPr>
        </p:nvSpPr>
        <p:spPr bwMode="auto">
          <a:xfrm>
            <a:off x="373063" y="0"/>
            <a:ext cx="6589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endParaRPr lang="en-US" dirty="0"/>
          </a:p>
        </p:txBody>
      </p:sp>
      <p:pic>
        <p:nvPicPr>
          <p:cNvPr id="5" name="Picture 4" descr="FNLCR Text Treatment Image" title="FNLCR Text Treatment Imag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64592" y="108398"/>
            <a:ext cx="956660" cy="1051227"/>
          </a:xfrm>
          <a:prstGeom prst="rect">
            <a:avLst/>
          </a:prstGeom>
        </p:spPr>
      </p:pic>
      <p:sp>
        <p:nvSpPr>
          <p:cNvPr id="6" name="Slide Number Placeholder 5"/>
          <p:cNvSpPr>
            <a:spLocks noGrp="1"/>
          </p:cNvSpPr>
          <p:nvPr>
            <p:ph type="sldNum" sz="quarter" idx="4"/>
          </p:nvPr>
        </p:nvSpPr>
        <p:spPr>
          <a:xfrm>
            <a:off x="6553200" y="6356350"/>
            <a:ext cx="2133600" cy="365125"/>
          </a:xfrm>
          <a:prstGeom prst="rect">
            <a:avLst/>
          </a:prstGeom>
        </p:spPr>
        <p:txBody>
          <a:bodyPr/>
          <a:lstStyle>
            <a:lvl1pPr algn="r">
              <a:defRPr sz="1200">
                <a:solidFill>
                  <a:schemeClr val="bg1">
                    <a:lumMod val="65000"/>
                  </a:schemeClr>
                </a:solidFill>
              </a:defRPr>
            </a:lvl1pPr>
          </a:lstStyle>
          <a:p>
            <a:fld id="{0A090F8D-2E91-45E8-9D37-A3B45C7194D7}" type="slidenum">
              <a:rPr lang="en-US" smtClean="0"/>
              <a:pPr/>
              <a:t>‹#›</a:t>
            </a:fld>
            <a:endParaRPr lang="en-US" dirty="0"/>
          </a:p>
        </p:txBody>
      </p:sp>
    </p:spTree>
    <p:extLst>
      <p:ext uri="{BB962C8B-B14F-4D97-AF65-F5344CB8AC3E}">
        <p14:creationId xmlns:p14="http://schemas.microsoft.com/office/powerpoint/2010/main" val="3535621006"/>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Lst>
  <p:hf hdr="0" ftr="0" dt="0"/>
  <p:txStyles>
    <p:titleStyle>
      <a:lvl1pPr algn="l" rtl="0" eaLnBrk="1" fontAlgn="base" hangingPunct="1">
        <a:lnSpc>
          <a:spcPct val="90000"/>
        </a:lnSpc>
        <a:spcBef>
          <a:spcPct val="0"/>
        </a:spcBef>
        <a:spcAft>
          <a:spcPct val="0"/>
        </a:spcAft>
        <a:tabLst>
          <a:tab pos="4400550" algn="l"/>
        </a:tabLst>
        <a:defRPr sz="2400" b="1">
          <a:solidFill>
            <a:schemeClr val="bg1"/>
          </a:solidFill>
          <a:effectLst>
            <a:outerShdw blurRad="38100" dist="38100" dir="2700000" algn="tl">
              <a:srgbClr val="000000">
                <a:alpha val="43137"/>
              </a:srgbClr>
            </a:outerShdw>
          </a:effectLst>
          <a:latin typeface="+mj-lt"/>
          <a:ea typeface="+mj-ea"/>
          <a:cs typeface="+mj-cs"/>
        </a:defRPr>
      </a:lvl1pPr>
      <a:lvl2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2pPr>
      <a:lvl3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3pPr>
      <a:lvl4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4pPr>
      <a:lvl5pPr algn="l" rtl="0" eaLnBrk="1" fontAlgn="base" hangingPunct="1">
        <a:lnSpc>
          <a:spcPct val="90000"/>
        </a:lnSpc>
        <a:spcBef>
          <a:spcPct val="0"/>
        </a:spcBef>
        <a:spcAft>
          <a:spcPct val="0"/>
        </a:spcAft>
        <a:tabLst>
          <a:tab pos="4400550" algn="l"/>
        </a:tabLst>
        <a:defRPr sz="2600" b="1">
          <a:solidFill>
            <a:schemeClr val="bg1"/>
          </a:solidFill>
          <a:latin typeface="Arial" pitchFamily="34" charset="0"/>
        </a:defRPr>
      </a:lvl5pPr>
      <a:lvl6pPr marL="457200" algn="l" rtl="0" eaLnBrk="1" fontAlgn="base" hangingPunct="1">
        <a:lnSpc>
          <a:spcPct val="90000"/>
        </a:lnSpc>
        <a:spcBef>
          <a:spcPct val="0"/>
        </a:spcBef>
        <a:spcAft>
          <a:spcPct val="0"/>
        </a:spcAft>
        <a:defRPr sz="3200" b="1" i="1">
          <a:solidFill>
            <a:srgbClr val="0C479D"/>
          </a:solidFill>
          <a:latin typeface="Arial" pitchFamily="34" charset="0"/>
        </a:defRPr>
      </a:lvl6pPr>
      <a:lvl7pPr marL="914400" algn="l" rtl="0" eaLnBrk="1" fontAlgn="base" hangingPunct="1">
        <a:lnSpc>
          <a:spcPct val="90000"/>
        </a:lnSpc>
        <a:spcBef>
          <a:spcPct val="0"/>
        </a:spcBef>
        <a:spcAft>
          <a:spcPct val="0"/>
        </a:spcAft>
        <a:defRPr sz="3200" b="1" i="1">
          <a:solidFill>
            <a:srgbClr val="0C479D"/>
          </a:solidFill>
          <a:latin typeface="Arial" pitchFamily="34" charset="0"/>
        </a:defRPr>
      </a:lvl7pPr>
      <a:lvl8pPr marL="1371600" algn="l" rtl="0" eaLnBrk="1" fontAlgn="base" hangingPunct="1">
        <a:lnSpc>
          <a:spcPct val="90000"/>
        </a:lnSpc>
        <a:spcBef>
          <a:spcPct val="0"/>
        </a:spcBef>
        <a:spcAft>
          <a:spcPct val="0"/>
        </a:spcAft>
        <a:defRPr sz="3200" b="1" i="1">
          <a:solidFill>
            <a:srgbClr val="0C479D"/>
          </a:solidFill>
          <a:latin typeface="Arial" pitchFamily="34" charset="0"/>
        </a:defRPr>
      </a:lvl8pPr>
      <a:lvl9pPr marL="1828800" algn="l" rtl="0" eaLnBrk="1" fontAlgn="base" hangingPunct="1">
        <a:lnSpc>
          <a:spcPct val="90000"/>
        </a:lnSpc>
        <a:spcBef>
          <a:spcPct val="0"/>
        </a:spcBef>
        <a:spcAft>
          <a:spcPct val="0"/>
        </a:spcAft>
        <a:defRPr sz="3200" b="1" i="1">
          <a:solidFill>
            <a:srgbClr val="0C479D"/>
          </a:solidFill>
          <a:latin typeface="Arial" pitchFamily="34" charset="0"/>
        </a:defRPr>
      </a:lvl9pPr>
    </p:titleStyle>
    <p:bodyStyle>
      <a:lvl1pPr marL="287338" indent="-287338" algn="l" rtl="0" eaLnBrk="1" fontAlgn="base" hangingPunct="1">
        <a:lnSpc>
          <a:spcPct val="95000"/>
        </a:lnSpc>
        <a:spcBef>
          <a:spcPts val="1000"/>
        </a:spcBef>
        <a:spcAft>
          <a:spcPct val="0"/>
        </a:spcAft>
        <a:buClr>
          <a:srgbClr val="579FDB"/>
        </a:buClr>
        <a:buChar char="•"/>
        <a:defRPr sz="2000" b="1">
          <a:solidFill>
            <a:schemeClr val="tx1"/>
          </a:solidFill>
          <a:latin typeface="+mn-lt"/>
          <a:ea typeface="+mn-ea"/>
          <a:cs typeface="+mn-cs"/>
        </a:defRPr>
      </a:lvl1pPr>
      <a:lvl2pPr marL="687388" indent="-285750" algn="l" rtl="0" eaLnBrk="1" fontAlgn="base" hangingPunct="1">
        <a:lnSpc>
          <a:spcPct val="95000"/>
        </a:lnSpc>
        <a:spcBef>
          <a:spcPts val="1000"/>
        </a:spcBef>
        <a:spcAft>
          <a:spcPct val="0"/>
        </a:spcAft>
        <a:buClr>
          <a:srgbClr val="579FDB"/>
        </a:buClr>
        <a:buFont typeface="Arial" charset="0"/>
        <a:buChar char="–"/>
        <a:defRPr sz="1800">
          <a:solidFill>
            <a:schemeClr val="tx1"/>
          </a:solidFill>
          <a:latin typeface="+mn-lt"/>
        </a:defRPr>
      </a:lvl2pPr>
      <a:lvl3pPr marL="1143000" indent="-228600" algn="l" rtl="0" eaLnBrk="1" fontAlgn="base" hangingPunct="1">
        <a:lnSpc>
          <a:spcPct val="95000"/>
        </a:lnSpc>
        <a:spcBef>
          <a:spcPts val="1000"/>
        </a:spcBef>
        <a:spcAft>
          <a:spcPct val="0"/>
        </a:spcAft>
        <a:buClr>
          <a:srgbClr val="579FDB"/>
        </a:buClr>
        <a:buChar char="•"/>
        <a:defRPr sz="1800">
          <a:solidFill>
            <a:schemeClr val="tx1"/>
          </a:solidFill>
          <a:latin typeface="+mn-lt"/>
        </a:defRPr>
      </a:lvl3pPr>
      <a:lvl4pPr marL="1485900" indent="-228600" algn="l" rtl="0" eaLnBrk="1" fontAlgn="base" hangingPunct="1">
        <a:lnSpc>
          <a:spcPct val="95000"/>
        </a:lnSpc>
        <a:spcBef>
          <a:spcPts val="1000"/>
        </a:spcBef>
        <a:spcAft>
          <a:spcPct val="0"/>
        </a:spcAft>
        <a:buClr>
          <a:srgbClr val="579FDB"/>
        </a:buClr>
        <a:buChar char="–"/>
        <a:defRPr sz="1800">
          <a:solidFill>
            <a:schemeClr val="tx1"/>
          </a:solidFill>
          <a:latin typeface="+mn-lt"/>
        </a:defRPr>
      </a:lvl4pPr>
      <a:lvl5pPr marL="1828800" indent="-228600" algn="l" rtl="0" eaLnBrk="1" fontAlgn="base" hangingPunct="1">
        <a:lnSpc>
          <a:spcPct val="95000"/>
        </a:lnSpc>
        <a:spcBef>
          <a:spcPct val="45000"/>
        </a:spcBef>
        <a:spcAft>
          <a:spcPct val="0"/>
        </a:spcAft>
        <a:buClr>
          <a:srgbClr val="C00000"/>
        </a:buClr>
        <a:buChar char="»"/>
        <a:defRPr sz="2000">
          <a:solidFill>
            <a:schemeClr val="tx1"/>
          </a:solidFill>
          <a:latin typeface="+mn-lt"/>
        </a:defRPr>
      </a:lvl5pPr>
      <a:lvl6pPr marL="22860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6pPr>
      <a:lvl7pPr marL="27432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7pPr>
      <a:lvl8pPr marL="32004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8pPr>
      <a:lvl9pPr marL="3657600" indent="-228600" algn="l" rtl="0" eaLnBrk="1" fontAlgn="base" hangingPunct="1">
        <a:lnSpc>
          <a:spcPct val="95000"/>
        </a:lnSpc>
        <a:spcBef>
          <a:spcPct val="45000"/>
        </a:spcBef>
        <a:spcAft>
          <a:spcPct val="0"/>
        </a:spcAft>
        <a:buClr>
          <a:srgbClr val="0C479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1.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8"/>
          <p:cNvSpPr>
            <a:spLocks noGrp="1"/>
          </p:cNvSpPr>
          <p:nvPr>
            <p:ph type="ctrTitle"/>
          </p:nvPr>
        </p:nvSpPr>
        <p:spPr/>
        <p:txBody>
          <a:bodyPr/>
          <a:lstStyle/>
          <a:p>
            <a:r>
              <a:rPr lang="en-US" dirty="0"/>
              <a:t>cGMP Training – Laboratory Control</a:t>
            </a:r>
          </a:p>
        </p:txBody>
      </p:sp>
      <p:sp>
        <p:nvSpPr>
          <p:cNvPr id="5123" name="Rectangle 11"/>
          <p:cNvSpPr>
            <a:spLocks noGrp="1" noChangeArrowheads="1"/>
          </p:cNvSpPr>
          <p:nvPr>
            <p:ph type="subTitle" idx="1"/>
          </p:nvPr>
        </p:nvSpPr>
        <p:spPr/>
        <p:txBody>
          <a:bodyPr/>
          <a:lstStyle/>
          <a:p>
            <a:pPr lvl="0"/>
            <a:r>
              <a:rPr lang="en-US" dirty="0"/>
              <a:t>Biopharmaceutical Development Program</a:t>
            </a:r>
          </a:p>
        </p:txBody>
      </p:sp>
    </p:spTree>
    <p:extLst>
      <p:ext uri="{BB962C8B-B14F-4D97-AF65-F5344CB8AC3E}">
        <p14:creationId xmlns:p14="http://schemas.microsoft.com/office/powerpoint/2010/main" val="4176283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A3701-B4BF-B898-CEA9-3C28CC72CBDC}"/>
              </a:ext>
            </a:extLst>
          </p:cNvPr>
          <p:cNvSpPr>
            <a:spLocks noGrp="1"/>
          </p:cNvSpPr>
          <p:nvPr>
            <p:ph type="title"/>
          </p:nvPr>
        </p:nvSpPr>
        <p:spPr>
          <a:xfrm>
            <a:off x="1138237" y="346076"/>
            <a:ext cx="7886700" cy="1325563"/>
          </a:xfrm>
        </p:spPr>
        <p:txBody>
          <a:bodyPr>
            <a:normAutofit fontScale="90000"/>
          </a:bodyPr>
          <a:lstStyle/>
          <a:p>
            <a:r>
              <a:rPr lang="en-US" sz="3600" dirty="0">
                <a:solidFill>
                  <a:schemeClr val="bg1"/>
                </a:solidFill>
                <a:latin typeface="Arial" charset="0"/>
              </a:rPr>
              <a:t>UNRELIABLE TEST METHODS HAVE CONSEQUENCES</a:t>
            </a:r>
            <a:br>
              <a:rPr lang="en-US" sz="3600" dirty="0">
                <a:solidFill>
                  <a:schemeClr val="bg1"/>
                </a:solidFill>
                <a:latin typeface="Arial" charset="0"/>
              </a:rPr>
            </a:br>
            <a:endParaRPr lang="en-US" dirty="0"/>
          </a:p>
        </p:txBody>
      </p:sp>
      <p:pic>
        <p:nvPicPr>
          <p:cNvPr id="4" name="Picture 3" descr="If the test results show the Lot meets specifications, it is okay to release. &#10;If the test results show the Lot fails specifications, it must be rejected. However, if lab results don't reflect reality, a batch that passes the test may actually be a bad batch and vice versa. ">
            <a:extLst>
              <a:ext uri="{FF2B5EF4-FFF2-40B4-BE49-F238E27FC236}">
                <a16:creationId xmlns:a16="http://schemas.microsoft.com/office/drawing/2014/main" id="{FA07260C-146B-422C-2633-66C1456E9D75}"/>
              </a:ext>
            </a:extLst>
          </p:cNvPr>
          <p:cNvPicPr>
            <a:picLocks noChangeAspect="1"/>
          </p:cNvPicPr>
          <p:nvPr/>
        </p:nvPicPr>
        <p:blipFill>
          <a:blip r:embed="rId3"/>
          <a:stretch>
            <a:fillRect/>
          </a:stretch>
        </p:blipFill>
        <p:spPr>
          <a:xfrm>
            <a:off x="1851102" y="1608571"/>
            <a:ext cx="4879292" cy="3264512"/>
          </a:xfrm>
          <a:prstGeom prst="rect">
            <a:avLst/>
          </a:prstGeom>
        </p:spPr>
      </p:pic>
      <p:sp>
        <p:nvSpPr>
          <p:cNvPr id="14" name="TextBox 13">
            <a:extLst>
              <a:ext uri="{FF2B5EF4-FFF2-40B4-BE49-F238E27FC236}">
                <a16:creationId xmlns:a16="http://schemas.microsoft.com/office/drawing/2014/main" id="{FA075F16-D06C-4B6E-9D29-BD92E3EA51AC}"/>
              </a:ext>
            </a:extLst>
          </p:cNvPr>
          <p:cNvSpPr txBox="1"/>
          <p:nvPr/>
        </p:nvSpPr>
        <p:spPr>
          <a:xfrm>
            <a:off x="593523" y="5027604"/>
            <a:ext cx="8282716" cy="1384995"/>
          </a:xfrm>
          <a:prstGeom prst="rect">
            <a:avLst/>
          </a:prstGeom>
          <a:noFill/>
        </p:spPr>
        <p:txBody>
          <a:bodyPr wrap="square">
            <a:spAutoFit/>
          </a:bodyPr>
          <a:lstStyle/>
          <a:p>
            <a:pPr eaLnBrk="1" hangingPunct="1"/>
            <a:r>
              <a:rPr lang="en-US" sz="2800" dirty="0"/>
              <a:t>Our goal is to have our laboratory test results reflect reality. The test results should truly reflect when a lot does or does not meet specification.</a:t>
            </a:r>
          </a:p>
        </p:txBody>
      </p:sp>
    </p:spTree>
    <p:extLst>
      <p:ext uri="{BB962C8B-B14F-4D97-AF65-F5344CB8AC3E}">
        <p14:creationId xmlns:p14="http://schemas.microsoft.com/office/powerpoint/2010/main" val="1853313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8F297-873B-531F-4AEC-746AC44AD2B3}"/>
              </a:ext>
            </a:extLst>
          </p:cNvPr>
          <p:cNvSpPr>
            <a:spLocks noGrp="1"/>
          </p:cNvSpPr>
          <p:nvPr>
            <p:ph type="title"/>
          </p:nvPr>
        </p:nvSpPr>
        <p:spPr>
          <a:xfrm>
            <a:off x="1257300" y="363264"/>
            <a:ext cx="7585486" cy="1141688"/>
          </a:xfrm>
        </p:spPr>
        <p:txBody>
          <a:bodyPr>
            <a:normAutofit/>
          </a:bodyPr>
          <a:lstStyle/>
          <a:p>
            <a:r>
              <a:rPr lang="en-US" sz="3600" dirty="0">
                <a:solidFill>
                  <a:schemeClr val="bg1"/>
                </a:solidFill>
                <a:latin typeface="Arial" charset="0"/>
              </a:rPr>
              <a:t>Manufacturer and Consumer Risk</a:t>
            </a:r>
            <a:br>
              <a:rPr lang="en-US" sz="3600" dirty="0">
                <a:solidFill>
                  <a:schemeClr val="bg1"/>
                </a:solidFill>
                <a:latin typeface="Arial" charset="0"/>
              </a:rPr>
            </a:br>
            <a:endParaRPr lang="en-US" dirty="0"/>
          </a:p>
        </p:txBody>
      </p:sp>
      <p:sp>
        <p:nvSpPr>
          <p:cNvPr id="14" name="TextBox 13">
            <a:extLst>
              <a:ext uri="{FF2B5EF4-FFF2-40B4-BE49-F238E27FC236}">
                <a16:creationId xmlns:a16="http://schemas.microsoft.com/office/drawing/2014/main" id="{FA075F16-D06C-4B6E-9D29-BD92E3EA51AC}"/>
              </a:ext>
            </a:extLst>
          </p:cNvPr>
          <p:cNvSpPr txBox="1"/>
          <p:nvPr/>
        </p:nvSpPr>
        <p:spPr>
          <a:xfrm>
            <a:off x="560070" y="2065445"/>
            <a:ext cx="8282716" cy="3877985"/>
          </a:xfrm>
          <a:prstGeom prst="rect">
            <a:avLst/>
          </a:prstGeom>
          <a:noFill/>
        </p:spPr>
        <p:txBody>
          <a:bodyPr wrap="square">
            <a:spAutoFit/>
          </a:bodyPr>
          <a:lstStyle/>
          <a:p>
            <a:pPr eaLnBrk="1" hangingPunct="1"/>
            <a:r>
              <a:rPr lang="en-US" sz="2000" dirty="0"/>
              <a:t>When a lot truly does NOT meet specifications, but the test results indicate that it DOES meet specifications, then that is </a:t>
            </a:r>
            <a:r>
              <a:rPr lang="en-US" sz="2000" u="sng" dirty="0"/>
              <a:t>consumer risk</a:t>
            </a:r>
            <a:r>
              <a:rPr lang="en-US" sz="2000" dirty="0"/>
              <a:t>.  Patients could be injured.</a:t>
            </a:r>
          </a:p>
          <a:p>
            <a:pPr eaLnBrk="1" hangingPunct="1"/>
            <a:endParaRPr lang="en-US" sz="200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sz="2000" dirty="0"/>
              <a:t>When a lot truly DOES meet specifications, but the test results indicate that it does NOT meet specifications, then that is </a:t>
            </a:r>
            <a:r>
              <a:rPr lang="en-US" sz="2000" u="sng" dirty="0"/>
              <a:t>manufacturer risk</a:t>
            </a:r>
            <a:r>
              <a:rPr lang="en-US" sz="2000" dirty="0"/>
              <a:t>. The lot is wrongly failed and good product, time,</a:t>
            </a:r>
            <a:r>
              <a:rPr lang="en-US" sz="2000" baseline="0" dirty="0"/>
              <a:t> and materials are </a:t>
            </a:r>
            <a:r>
              <a:rPr lang="en-US" sz="2000" dirty="0"/>
              <a:t>wasted.</a:t>
            </a:r>
          </a:p>
          <a:p>
            <a:pPr eaLnBrk="1" hangingPunct="1"/>
            <a:endParaRPr lang="en-US" sz="2000" dirty="0"/>
          </a:p>
          <a:p>
            <a:pPr eaLnBrk="1" hangingPunct="1"/>
            <a:r>
              <a:rPr lang="en-US" sz="2000" dirty="0"/>
              <a:t>Our goal is to create systems where truly good lots obtain test results that are passing specification and truly bad lots obtain test results that are out of specification.  To the extent possible, we need to minimize consumer risk AND manufacturer risk.  </a:t>
            </a:r>
          </a:p>
        </p:txBody>
      </p:sp>
    </p:spTree>
    <p:extLst>
      <p:ext uri="{BB962C8B-B14F-4D97-AF65-F5344CB8AC3E}">
        <p14:creationId xmlns:p14="http://schemas.microsoft.com/office/powerpoint/2010/main" val="2140982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1133475" y="305607"/>
            <a:ext cx="7886700" cy="1325563"/>
          </a:xfrm>
        </p:spPr>
        <p:txBody>
          <a:bodyPr/>
          <a:lstStyle/>
          <a:p>
            <a:r>
              <a:rPr lang="en-US" dirty="0">
                <a:solidFill>
                  <a:schemeClr val="bg1"/>
                </a:solidFill>
              </a:rPr>
              <a:t>How well does the USP Sterility Test detect contamination?</a:t>
            </a:r>
          </a:p>
        </p:txBody>
      </p:sp>
      <p:graphicFrame>
        <p:nvGraphicFramePr>
          <p:cNvPr id="546853" name="Group 37"/>
          <p:cNvGraphicFramePr>
            <a:graphicFrameLocks noGrp="1"/>
          </p:cNvGraphicFramePr>
          <p:nvPr>
            <p:ph idx="4294967295"/>
            <p:extLst>
              <p:ext uri="{D42A27DB-BD31-4B8C-83A1-F6EECF244321}">
                <p14:modId xmlns:p14="http://schemas.microsoft.com/office/powerpoint/2010/main" val="3860872713"/>
              </p:ext>
            </p:extLst>
          </p:nvPr>
        </p:nvGraphicFramePr>
        <p:xfrm>
          <a:off x="390293" y="1620328"/>
          <a:ext cx="7971704" cy="4470400"/>
        </p:xfrm>
        <a:graphic>
          <a:graphicData uri="http://schemas.openxmlformats.org/drawingml/2006/table">
            <a:tbl>
              <a:tblPr firstRow="1"/>
              <a:tblGrid>
                <a:gridCol w="3946388">
                  <a:extLst>
                    <a:ext uri="{9D8B030D-6E8A-4147-A177-3AD203B41FA5}">
                      <a16:colId xmlns:a16="http://schemas.microsoft.com/office/drawing/2014/main" val="20000"/>
                    </a:ext>
                  </a:extLst>
                </a:gridCol>
                <a:gridCol w="4025316">
                  <a:extLst>
                    <a:ext uri="{9D8B030D-6E8A-4147-A177-3AD203B41FA5}">
                      <a16:colId xmlns:a16="http://schemas.microsoft.com/office/drawing/2014/main" val="20001"/>
                    </a:ext>
                  </a:extLst>
                </a:gridCol>
              </a:tblGrid>
              <a:tr h="9448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charset="0"/>
                        </a:rPr>
                        <a:t>How contaminated is the batch?</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charset="0"/>
                        </a:rPr>
                        <a:t>Probability of FAILING the Sterility Test</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58573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	1 per 1000 units</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  		 2  %</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58891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	5 per 1000 units</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	         10  %</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5873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        10 per 1000 units</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                   18  %</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58891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        50 per 1000 units</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                   63  %</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58573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      100 per 1000 units</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                   86  %</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5"/>
                  </a:ext>
                </a:extLst>
              </a:tr>
              <a:tr h="58891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      500 per 1000 units</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                 100  %</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bl>
          </a:graphicData>
        </a:graphic>
      </p:graphicFrame>
      <p:sp>
        <p:nvSpPr>
          <p:cNvPr id="6" name="TextBox 5">
            <a:extLst>
              <a:ext uri="{FF2B5EF4-FFF2-40B4-BE49-F238E27FC236}">
                <a16:creationId xmlns:a16="http://schemas.microsoft.com/office/drawing/2014/main" id="{3DED19DC-D928-464B-8E04-81065F290E7B}"/>
              </a:ext>
            </a:extLst>
          </p:cNvPr>
          <p:cNvSpPr txBox="1"/>
          <p:nvPr/>
        </p:nvSpPr>
        <p:spPr>
          <a:xfrm>
            <a:off x="740944" y="6137495"/>
            <a:ext cx="7450556" cy="461665"/>
          </a:xfrm>
          <a:prstGeom prst="rect">
            <a:avLst/>
          </a:prstGeom>
          <a:noFill/>
        </p:spPr>
        <p:txBody>
          <a:bodyPr wrap="square">
            <a:spAutoFit/>
          </a:bodyPr>
          <a:lstStyle/>
          <a:p>
            <a:pPr eaLnBrk="1" hangingPunct="1"/>
            <a:r>
              <a:rPr lang="en-US" sz="1200" i="1" dirty="0"/>
              <a:t>Source  “Towards an Improved Sterility Test”,  Jeanne Moldenhauer and Scott VW Sutton, PDA Journal of Pharmaceutical Science and Technology, Vol 58, No 6, Nov-Dec 2004, </a:t>
            </a:r>
            <a:r>
              <a:rPr lang="en-US" sz="1200" i="1" dirty="0" err="1"/>
              <a:t>pg</a:t>
            </a:r>
            <a:r>
              <a:rPr lang="en-US" sz="1200" i="1" dirty="0"/>
              <a:t> 284</a:t>
            </a:r>
          </a:p>
        </p:txBody>
      </p:sp>
      <p:sp>
        <p:nvSpPr>
          <p:cNvPr id="24578"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DFB8CE12-99BB-4029-AB0C-DE0707746814}" type="slidenum">
              <a:rPr lang="en-US" smtClean="0"/>
              <a:pPr/>
              <a:t>12</a:t>
            </a:fld>
            <a:endParaRPr lang="en-US" dirty="0"/>
          </a:p>
        </p:txBody>
      </p:sp>
    </p:spTree>
    <p:extLst>
      <p:ext uri="{BB962C8B-B14F-4D97-AF65-F5344CB8AC3E}">
        <p14:creationId xmlns:p14="http://schemas.microsoft.com/office/powerpoint/2010/main" val="2566117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2"/>
          <p:cNvSpPr>
            <a:spLocks noGrp="1" noChangeArrowheads="1"/>
          </p:cNvSpPr>
          <p:nvPr>
            <p:ph type="title"/>
          </p:nvPr>
        </p:nvSpPr>
        <p:spPr>
          <a:xfrm>
            <a:off x="1237546" y="162735"/>
            <a:ext cx="7886700" cy="1325563"/>
          </a:xfrm>
        </p:spPr>
        <p:txBody>
          <a:bodyPr/>
          <a:lstStyle/>
          <a:p>
            <a:r>
              <a:rPr lang="en-US" dirty="0">
                <a:solidFill>
                  <a:schemeClr val="bg1"/>
                </a:solidFill>
              </a:rPr>
              <a:t>Take-Home Message</a:t>
            </a:r>
          </a:p>
        </p:txBody>
      </p:sp>
      <p:sp>
        <p:nvSpPr>
          <p:cNvPr id="25605" name="Rectangle 3"/>
          <p:cNvSpPr>
            <a:spLocks noGrp="1" noChangeArrowheads="1"/>
          </p:cNvSpPr>
          <p:nvPr>
            <p:ph type="body" idx="4294967295"/>
          </p:nvPr>
        </p:nvSpPr>
        <p:spPr>
          <a:xfrm>
            <a:off x="380802" y="1981200"/>
            <a:ext cx="8232775" cy="4267200"/>
          </a:xfrm>
        </p:spPr>
        <p:txBody>
          <a:bodyPr/>
          <a:lstStyle/>
          <a:p>
            <a:r>
              <a:rPr lang="en-US" dirty="0"/>
              <a:t>If you are manufacturing GMP products, we need to CONSISTENTLY manufacture them so that each vial represents all the vials in the lot.</a:t>
            </a:r>
          </a:p>
          <a:p>
            <a:r>
              <a:rPr lang="en-US" dirty="0"/>
              <a:t>If you are doing testing, we need to ensure we maximize the validity and credibility of the testing.</a:t>
            </a:r>
          </a:p>
          <a:p>
            <a:pPr lvl="1"/>
            <a:r>
              <a:rPr lang="en-US" dirty="0"/>
              <a:t>We already know it’s inherently imperfect, we don’t want to make it worse. </a:t>
            </a:r>
          </a:p>
          <a:p>
            <a:r>
              <a:rPr lang="en-US" dirty="0"/>
              <a:t>How do we know laboratory data is reliable? </a:t>
            </a:r>
          </a:p>
          <a:p>
            <a:pPr lvl="1"/>
            <a:r>
              <a:rPr lang="en-US" dirty="0"/>
              <a:t>The systems that are used to control the generation of laboratory data are described in the GMP requirements for LABORATORY CONTROLS and the systems that must be developed for the laboratory records are discussed in the GMP section of Records and Report, specifically the section on Laboratory records.  </a:t>
            </a:r>
          </a:p>
          <a:p>
            <a:pPr lvl="1"/>
            <a:endParaRPr lang="en-US" dirty="0"/>
          </a:p>
        </p:txBody>
      </p:sp>
      <p:sp>
        <p:nvSpPr>
          <p:cNvPr id="25602"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a:prstGeom prst="rect">
            <a:avLst/>
          </a:prstGeom>
          <a:noFill/>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r" eaLnBrk="1" hangingPunct="1"/>
            <a:fld id="{EB644585-401F-414B-AFC6-1B650F29005B}" type="slidenum">
              <a:rPr lang="en-US" sz="1400" b="0" smtClean="0"/>
              <a:pPr algn="r" eaLnBrk="1" hangingPunct="1"/>
              <a:t>13</a:t>
            </a:fld>
            <a:endParaRPr lang="en-US" sz="1400" b="0" dirty="0"/>
          </a:p>
        </p:txBody>
      </p:sp>
    </p:spTree>
    <p:extLst>
      <p:ext uri="{BB962C8B-B14F-4D97-AF65-F5344CB8AC3E}">
        <p14:creationId xmlns:p14="http://schemas.microsoft.com/office/powerpoint/2010/main" val="2707640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C07981-4662-B102-5146-405E2B248B94}"/>
              </a:ext>
            </a:extLst>
          </p:cNvPr>
          <p:cNvSpPr>
            <a:spLocks noGrp="1"/>
          </p:cNvSpPr>
          <p:nvPr>
            <p:ph type="title"/>
          </p:nvPr>
        </p:nvSpPr>
        <p:spPr>
          <a:xfrm>
            <a:off x="1347788" y="340360"/>
            <a:ext cx="7886700" cy="1325563"/>
          </a:xfrm>
        </p:spPr>
        <p:txBody>
          <a:bodyPr>
            <a:normAutofit fontScale="90000"/>
          </a:bodyPr>
          <a:lstStyle/>
          <a:p>
            <a:pPr>
              <a:lnSpc>
                <a:spcPct val="114000"/>
              </a:lnSpc>
            </a:pPr>
            <a:r>
              <a:rPr lang="en-US" sz="2400" dirty="0">
                <a:solidFill>
                  <a:schemeClr val="bg1"/>
                </a:solidFill>
                <a:latin typeface="Arial" charset="0"/>
                <a:cs typeface="Times New Roman" pitchFamily="18" charset="0"/>
              </a:rPr>
              <a:t>Subpart</a:t>
            </a:r>
            <a:r>
              <a:rPr lang="en-US" sz="2400" dirty="0">
                <a:solidFill>
                  <a:schemeClr val="bg1"/>
                </a:solidFill>
                <a:latin typeface="Arial" charset="0"/>
              </a:rPr>
              <a:t> I. </a:t>
            </a:r>
            <a:br>
              <a:rPr lang="en-US" sz="2400" dirty="0">
                <a:solidFill>
                  <a:schemeClr val="bg1"/>
                </a:solidFill>
                <a:latin typeface="Arial" charset="0"/>
              </a:rPr>
            </a:br>
            <a:r>
              <a:rPr lang="en-US" sz="3600" dirty="0">
                <a:solidFill>
                  <a:schemeClr val="bg1"/>
                </a:solidFill>
              </a:rPr>
              <a:t>GMP Sections – Laboratory Controls</a:t>
            </a:r>
            <a:br>
              <a:rPr lang="en-US" sz="3600" dirty="0">
                <a:solidFill>
                  <a:schemeClr val="bg1"/>
                </a:solidFill>
              </a:rPr>
            </a:br>
            <a:endParaRPr lang="en-US" dirty="0"/>
          </a:p>
        </p:txBody>
      </p:sp>
      <p:sp>
        <p:nvSpPr>
          <p:cNvPr id="2" name="TextBox 1"/>
          <p:cNvSpPr txBox="1"/>
          <p:nvPr/>
        </p:nvSpPr>
        <p:spPr>
          <a:xfrm>
            <a:off x="868997" y="1969630"/>
            <a:ext cx="7630160" cy="3975063"/>
          </a:xfrm>
          <a:prstGeom prst="rect">
            <a:avLst/>
          </a:prstGeom>
          <a:noFill/>
        </p:spPr>
        <p:txBody>
          <a:bodyPr wrap="square" rtlCol="0">
            <a:spAutoFit/>
          </a:bodyPr>
          <a:lstStyle/>
          <a:p>
            <a:pPr marL="460375" indent="-460375">
              <a:lnSpc>
                <a:spcPct val="114000"/>
              </a:lnSpc>
              <a:buClr>
                <a:srgbClr val="0070C0"/>
              </a:buClr>
              <a:buFont typeface="Arial" panose="020B0604020202020204" pitchFamily="34" charset="0"/>
              <a:buChar char="•"/>
            </a:pPr>
            <a:r>
              <a:rPr lang="en-US" sz="3200" dirty="0"/>
              <a:t>General</a:t>
            </a:r>
          </a:p>
          <a:p>
            <a:pPr marL="460375" indent="-460375">
              <a:lnSpc>
                <a:spcPct val="114000"/>
              </a:lnSpc>
              <a:buClr>
                <a:srgbClr val="0070C0"/>
              </a:buClr>
              <a:buFont typeface="Arial" panose="020B0604020202020204" pitchFamily="34" charset="0"/>
              <a:buChar char="•"/>
            </a:pPr>
            <a:r>
              <a:rPr lang="en-US" sz="3200" dirty="0"/>
              <a:t>Testing and Release</a:t>
            </a:r>
          </a:p>
          <a:p>
            <a:pPr marL="460375" indent="-460375">
              <a:lnSpc>
                <a:spcPct val="114000"/>
              </a:lnSpc>
              <a:buClr>
                <a:srgbClr val="0070C0"/>
              </a:buClr>
              <a:buFont typeface="Arial" panose="020B0604020202020204" pitchFamily="34" charset="0"/>
              <a:buChar char="•"/>
            </a:pPr>
            <a:r>
              <a:rPr lang="en-US" sz="3200" dirty="0"/>
              <a:t>Stability</a:t>
            </a:r>
          </a:p>
          <a:p>
            <a:pPr marL="460375" indent="-460375">
              <a:lnSpc>
                <a:spcPct val="114000"/>
              </a:lnSpc>
              <a:buClr>
                <a:srgbClr val="0070C0"/>
              </a:buClr>
              <a:buFont typeface="Arial" panose="020B0604020202020204" pitchFamily="34" charset="0"/>
              <a:buChar char="•"/>
            </a:pPr>
            <a:r>
              <a:rPr lang="en-US" sz="3200" dirty="0"/>
              <a:t>Special Testing</a:t>
            </a:r>
          </a:p>
          <a:p>
            <a:pPr marL="460375" indent="-460375">
              <a:lnSpc>
                <a:spcPct val="114000"/>
              </a:lnSpc>
              <a:buClr>
                <a:srgbClr val="0070C0"/>
              </a:buClr>
              <a:buFont typeface="Arial" panose="020B0604020202020204" pitchFamily="34" charset="0"/>
              <a:buChar char="•"/>
            </a:pPr>
            <a:r>
              <a:rPr lang="en-US" sz="3200" dirty="0"/>
              <a:t>Reserve Samples</a:t>
            </a:r>
          </a:p>
          <a:p>
            <a:pPr marL="460375" indent="-460375">
              <a:lnSpc>
                <a:spcPct val="114000"/>
              </a:lnSpc>
              <a:buClr>
                <a:srgbClr val="0070C0"/>
              </a:buClr>
              <a:buFont typeface="Arial" panose="020B0604020202020204" pitchFamily="34" charset="0"/>
              <a:buChar char="•"/>
            </a:pPr>
            <a:r>
              <a:rPr lang="en-US" sz="3200" dirty="0"/>
              <a:t>Lab Animals</a:t>
            </a:r>
          </a:p>
          <a:p>
            <a:pPr marL="460375" indent="-460375">
              <a:lnSpc>
                <a:spcPct val="114000"/>
              </a:lnSpc>
              <a:buClr>
                <a:srgbClr val="0070C0"/>
              </a:buClr>
              <a:buFont typeface="Arial" panose="020B0604020202020204" pitchFamily="34" charset="0"/>
              <a:buChar char="•"/>
            </a:pPr>
            <a:r>
              <a:rPr lang="en-US" sz="3200" dirty="0"/>
              <a:t>Penicillin</a:t>
            </a:r>
          </a:p>
        </p:txBody>
      </p:sp>
      <p:sp>
        <p:nvSpPr>
          <p:cNvPr id="27650"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E7415491-5EF0-4798-8BE8-25ACB263150F}" type="slidenum">
              <a:rPr lang="en-US" smtClean="0"/>
              <a:pPr/>
              <a:t>14</a:t>
            </a:fld>
            <a:endParaRPr lang="en-US" dirty="0"/>
          </a:p>
        </p:txBody>
      </p:sp>
    </p:spTree>
    <p:extLst>
      <p:ext uri="{BB962C8B-B14F-4D97-AF65-F5344CB8AC3E}">
        <p14:creationId xmlns:p14="http://schemas.microsoft.com/office/powerpoint/2010/main" val="1556632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B8940-FB0F-BAE0-46D4-1617FA159544}"/>
              </a:ext>
            </a:extLst>
          </p:cNvPr>
          <p:cNvSpPr>
            <a:spLocks noGrp="1"/>
          </p:cNvSpPr>
          <p:nvPr>
            <p:ph type="title"/>
          </p:nvPr>
        </p:nvSpPr>
        <p:spPr>
          <a:xfrm>
            <a:off x="1323975" y="365852"/>
            <a:ext cx="7886700" cy="1325563"/>
          </a:xfrm>
        </p:spPr>
        <p:txBody>
          <a:bodyPr>
            <a:normAutofit fontScale="90000"/>
          </a:bodyPr>
          <a:lstStyle/>
          <a:p>
            <a:r>
              <a:rPr lang="en-US" sz="3600" dirty="0">
                <a:solidFill>
                  <a:schemeClr val="bg1"/>
                </a:solidFill>
                <a:latin typeface="Arial" charset="0"/>
                <a:cs typeface="Times New Roman" pitchFamily="18" charset="0"/>
              </a:rPr>
              <a:t>Subpart</a:t>
            </a:r>
            <a:r>
              <a:rPr lang="en-US" sz="3600" dirty="0">
                <a:solidFill>
                  <a:schemeClr val="bg1"/>
                </a:solidFill>
                <a:latin typeface="Arial" charset="0"/>
              </a:rPr>
              <a:t> I.  Laboratory Controls</a:t>
            </a:r>
            <a:br>
              <a:rPr lang="en-US" sz="3600" dirty="0">
                <a:solidFill>
                  <a:schemeClr val="bg1"/>
                </a:solidFill>
                <a:latin typeface="Arial" charset="0"/>
              </a:rPr>
            </a:br>
            <a:r>
              <a:rPr lang="en-US" sz="5400" dirty="0">
                <a:solidFill>
                  <a:schemeClr val="bg1"/>
                </a:solidFill>
              </a:rPr>
              <a:t>Sections: General</a:t>
            </a:r>
            <a:br>
              <a:rPr lang="en-US" sz="5400" dirty="0">
                <a:solidFill>
                  <a:schemeClr val="bg1"/>
                </a:solidFill>
              </a:rPr>
            </a:br>
            <a:endParaRPr lang="en-US" dirty="0"/>
          </a:p>
        </p:txBody>
      </p:sp>
      <p:sp>
        <p:nvSpPr>
          <p:cNvPr id="28674" name="Slide Number Placeholder 3"/>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2853C8FC-204C-4659-8D03-4A2075FE1192}" type="slidenum">
              <a:rPr lang="en-US" smtClean="0"/>
              <a:pPr/>
              <a:t>15</a:t>
            </a:fld>
            <a:endParaRPr lang="en-US"/>
          </a:p>
        </p:txBody>
      </p:sp>
      <p:sp>
        <p:nvSpPr>
          <p:cNvPr id="28676" name="Text Box 56"/>
          <p:cNvSpPr txBox="1">
            <a:spLocks noChangeArrowheads="1"/>
          </p:cNvSpPr>
          <p:nvPr/>
        </p:nvSpPr>
        <p:spPr bwMode="auto">
          <a:xfrm>
            <a:off x="571500" y="1974777"/>
            <a:ext cx="8572500" cy="3990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tabLst>
                <a:tab pos="331788" algn="l"/>
                <a:tab pos="914400" algn="l"/>
              </a:tabLst>
              <a:defRPr sz="2400" b="1">
                <a:solidFill>
                  <a:schemeClr val="tx1"/>
                </a:solidFill>
                <a:latin typeface="Times New Roman" pitchFamily="18" charset="0"/>
              </a:defRPr>
            </a:lvl1pPr>
            <a:lvl2pPr marL="742950" indent="-285750" eaLnBrk="0" hangingPunct="0">
              <a:tabLst>
                <a:tab pos="331788" algn="l"/>
                <a:tab pos="914400" algn="l"/>
              </a:tabLst>
              <a:defRPr sz="2400" b="1">
                <a:solidFill>
                  <a:schemeClr val="tx1"/>
                </a:solidFill>
                <a:latin typeface="Times New Roman" pitchFamily="18" charset="0"/>
              </a:defRPr>
            </a:lvl2pPr>
            <a:lvl3pPr marL="1143000" indent="-228600" eaLnBrk="0" hangingPunct="0">
              <a:tabLst>
                <a:tab pos="331788" algn="l"/>
                <a:tab pos="914400" algn="l"/>
              </a:tabLst>
              <a:defRPr sz="2400" b="1">
                <a:solidFill>
                  <a:schemeClr val="tx1"/>
                </a:solidFill>
                <a:latin typeface="Times New Roman" pitchFamily="18" charset="0"/>
              </a:defRPr>
            </a:lvl3pPr>
            <a:lvl4pPr marL="1600200" indent="-228600" eaLnBrk="0" hangingPunct="0">
              <a:tabLst>
                <a:tab pos="331788" algn="l"/>
                <a:tab pos="914400" algn="l"/>
              </a:tabLst>
              <a:defRPr sz="2400" b="1">
                <a:solidFill>
                  <a:schemeClr val="tx1"/>
                </a:solidFill>
                <a:latin typeface="Times New Roman" pitchFamily="18" charset="0"/>
              </a:defRPr>
            </a:lvl4pPr>
            <a:lvl5pPr marL="2057400" indent="-228600" eaLnBrk="0" hangingPunct="0">
              <a:tabLst>
                <a:tab pos="331788" algn="l"/>
                <a:tab pos="914400" algn="l"/>
              </a:tabLst>
              <a:defRPr sz="2400" b="1">
                <a:solidFill>
                  <a:schemeClr val="tx1"/>
                </a:solidFill>
                <a:latin typeface="Times New Roman" pitchFamily="18" charset="0"/>
              </a:defRPr>
            </a:lvl5pPr>
            <a:lvl6pPr marL="2514600" indent="-228600" eaLnBrk="0" fontAlgn="base" hangingPunct="0">
              <a:spcBef>
                <a:spcPct val="0"/>
              </a:spcBef>
              <a:spcAft>
                <a:spcPct val="0"/>
              </a:spcAft>
              <a:tabLst>
                <a:tab pos="331788" algn="l"/>
                <a:tab pos="914400" algn="l"/>
              </a:tabLst>
              <a:defRPr sz="2400" b="1">
                <a:solidFill>
                  <a:schemeClr val="tx1"/>
                </a:solidFill>
                <a:latin typeface="Times New Roman" pitchFamily="18" charset="0"/>
              </a:defRPr>
            </a:lvl6pPr>
            <a:lvl7pPr marL="2971800" indent="-228600" eaLnBrk="0" fontAlgn="base" hangingPunct="0">
              <a:spcBef>
                <a:spcPct val="0"/>
              </a:spcBef>
              <a:spcAft>
                <a:spcPct val="0"/>
              </a:spcAft>
              <a:tabLst>
                <a:tab pos="331788" algn="l"/>
                <a:tab pos="914400" algn="l"/>
              </a:tabLst>
              <a:defRPr sz="2400" b="1">
                <a:solidFill>
                  <a:schemeClr val="tx1"/>
                </a:solidFill>
                <a:latin typeface="Times New Roman" pitchFamily="18" charset="0"/>
              </a:defRPr>
            </a:lvl7pPr>
            <a:lvl8pPr marL="3429000" indent="-228600" eaLnBrk="0" fontAlgn="base" hangingPunct="0">
              <a:spcBef>
                <a:spcPct val="0"/>
              </a:spcBef>
              <a:spcAft>
                <a:spcPct val="0"/>
              </a:spcAft>
              <a:tabLst>
                <a:tab pos="331788" algn="l"/>
                <a:tab pos="914400" algn="l"/>
              </a:tabLst>
              <a:defRPr sz="2400" b="1">
                <a:solidFill>
                  <a:schemeClr val="tx1"/>
                </a:solidFill>
                <a:latin typeface="Times New Roman" pitchFamily="18" charset="0"/>
              </a:defRPr>
            </a:lvl8pPr>
            <a:lvl9pPr marL="3886200" indent="-228600" eaLnBrk="0" fontAlgn="base" hangingPunct="0">
              <a:spcBef>
                <a:spcPct val="0"/>
              </a:spcBef>
              <a:spcAft>
                <a:spcPct val="0"/>
              </a:spcAft>
              <a:tabLst>
                <a:tab pos="331788" algn="l"/>
                <a:tab pos="914400" algn="l"/>
              </a:tabLst>
              <a:defRPr sz="2400" b="1">
                <a:solidFill>
                  <a:schemeClr val="tx1"/>
                </a:solidFill>
                <a:latin typeface="Times New Roman" pitchFamily="18" charset="0"/>
              </a:defRPr>
            </a:lvl9pPr>
          </a:lstStyle>
          <a:p>
            <a:pPr marL="339725" indent="-339725" eaLnBrk="1" hangingPunct="1">
              <a:lnSpc>
                <a:spcPct val="114000"/>
              </a:lnSpc>
              <a:spcBef>
                <a:spcPts val="1200"/>
              </a:spcBef>
              <a:buClr>
                <a:srgbClr val="0070C0"/>
              </a:buClr>
              <a:buFontTx/>
              <a:buChar char="•"/>
            </a:pPr>
            <a:r>
              <a:rPr lang="en-US" sz="2000" b="0" dirty="0">
                <a:latin typeface="Arial" charset="0"/>
                <a:cs typeface="Times New Roman" pitchFamily="18" charset="0"/>
              </a:rPr>
              <a:t>Laboratory testing occurs at many stages (raw material receipt, in-process/release/stability testing, validation efforts)</a:t>
            </a:r>
          </a:p>
          <a:p>
            <a:pPr marL="339725" indent="-339725" eaLnBrk="1" hangingPunct="1">
              <a:lnSpc>
                <a:spcPct val="114000"/>
              </a:lnSpc>
              <a:spcBef>
                <a:spcPts val="1200"/>
              </a:spcBef>
              <a:buClr>
                <a:srgbClr val="0070C0"/>
              </a:buClr>
              <a:buFontTx/>
              <a:buChar char="•"/>
            </a:pPr>
            <a:r>
              <a:rPr lang="en-US" sz="2000" b="0" dirty="0">
                <a:latin typeface="Arial" charset="0"/>
                <a:cs typeface="Times New Roman" pitchFamily="18" charset="0"/>
              </a:rPr>
              <a:t>GMPs require written s</a:t>
            </a:r>
            <a:r>
              <a:rPr lang="en-US" sz="2000" b="0" dirty="0">
                <a:latin typeface="Arial" charset="0"/>
              </a:rPr>
              <a:t>pecifications, standards, sampling plans, procedures (including changes) </a:t>
            </a:r>
          </a:p>
          <a:p>
            <a:pPr marL="800100" lvl="1" indent="-342900" eaLnBrk="1" hangingPunct="1">
              <a:lnSpc>
                <a:spcPct val="114000"/>
              </a:lnSpc>
              <a:spcBef>
                <a:spcPts val="1200"/>
              </a:spcBef>
              <a:buClr>
                <a:srgbClr val="0070C0"/>
              </a:buClr>
              <a:buFont typeface="Arial" panose="020B0604020202020204" pitchFamily="34" charset="0"/>
              <a:buChar char="−"/>
            </a:pPr>
            <a:r>
              <a:rPr lang="en-US" sz="2000" b="0" dirty="0">
                <a:latin typeface="Arial" charset="0"/>
                <a:cs typeface="Times New Roman" pitchFamily="18" charset="0"/>
              </a:rPr>
              <a:t>Must be scientifically sound</a:t>
            </a:r>
          </a:p>
          <a:p>
            <a:pPr marL="800100" lvl="1" indent="-342900" eaLnBrk="1" hangingPunct="1">
              <a:lnSpc>
                <a:spcPct val="114000"/>
              </a:lnSpc>
              <a:spcBef>
                <a:spcPts val="1200"/>
              </a:spcBef>
              <a:buClr>
                <a:srgbClr val="0070C0"/>
              </a:buClr>
              <a:buFont typeface="Arial" panose="020B0604020202020204" pitchFamily="34" charset="0"/>
              <a:buChar char="−"/>
            </a:pPr>
            <a:r>
              <a:rPr lang="en-US" sz="2000" b="0" dirty="0">
                <a:latin typeface="Arial" charset="0"/>
                <a:cs typeface="Times New Roman" pitchFamily="18" charset="0"/>
              </a:rPr>
              <a:t>Include a description of sampling and testing procedures</a:t>
            </a:r>
          </a:p>
          <a:p>
            <a:pPr marL="800100" lvl="1" indent="-342900" eaLnBrk="1" hangingPunct="1">
              <a:lnSpc>
                <a:spcPct val="114000"/>
              </a:lnSpc>
              <a:spcBef>
                <a:spcPts val="1200"/>
              </a:spcBef>
              <a:buClr>
                <a:srgbClr val="0070C0"/>
              </a:buClr>
              <a:buFont typeface="Arial" panose="020B0604020202020204" pitchFamily="34" charset="0"/>
              <a:buChar char="−"/>
            </a:pPr>
            <a:r>
              <a:rPr lang="en-US" sz="2000" b="0" dirty="0">
                <a:latin typeface="Arial" charset="0"/>
                <a:cs typeface="Times New Roman" pitchFamily="18" charset="0"/>
              </a:rPr>
              <a:t>Approved by QA </a:t>
            </a:r>
          </a:p>
          <a:p>
            <a:pPr marL="342900" indent="-342900" eaLnBrk="1" hangingPunct="1">
              <a:lnSpc>
                <a:spcPct val="114000"/>
              </a:lnSpc>
              <a:spcBef>
                <a:spcPts val="1200"/>
              </a:spcBef>
              <a:buClr>
                <a:srgbClr val="0070C0"/>
              </a:buClr>
              <a:buFont typeface="Arial" panose="020B0604020202020204" pitchFamily="34" charset="0"/>
              <a:buChar char="•"/>
            </a:pPr>
            <a:r>
              <a:rPr lang="en-US" sz="2000" b="0" dirty="0">
                <a:latin typeface="Arial" charset="0"/>
                <a:cs typeface="Times New Roman" pitchFamily="18" charset="0"/>
              </a:rPr>
              <a:t>Laboratory activities must be documented at the time they are performed</a:t>
            </a:r>
          </a:p>
        </p:txBody>
      </p:sp>
    </p:spTree>
    <p:extLst>
      <p:ext uri="{BB962C8B-B14F-4D97-AF65-F5344CB8AC3E}">
        <p14:creationId xmlns:p14="http://schemas.microsoft.com/office/powerpoint/2010/main" val="2686945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5FD05-3180-644F-7715-BB59C310B9C2}"/>
              </a:ext>
            </a:extLst>
          </p:cNvPr>
          <p:cNvSpPr>
            <a:spLocks noGrp="1"/>
          </p:cNvSpPr>
          <p:nvPr>
            <p:ph type="title"/>
          </p:nvPr>
        </p:nvSpPr>
        <p:spPr>
          <a:xfrm>
            <a:off x="-3492017" y="249745"/>
            <a:ext cx="2875582" cy="1325563"/>
          </a:xfrm>
        </p:spPr>
        <p:txBody>
          <a:bodyPr>
            <a:normAutofit fontScale="90000"/>
          </a:bodyPr>
          <a:lstStyle/>
          <a:p>
            <a:r>
              <a:rPr lang="en-US" sz="3600" dirty="0">
                <a:solidFill>
                  <a:schemeClr val="bg1"/>
                </a:solidFill>
                <a:latin typeface="Arial" charset="0"/>
                <a:cs typeface="Times New Roman" pitchFamily="18" charset="0"/>
              </a:rPr>
              <a:t>Subpart</a:t>
            </a:r>
            <a:r>
              <a:rPr lang="en-US" sz="3600" dirty="0">
                <a:solidFill>
                  <a:schemeClr val="bg1"/>
                </a:solidFill>
                <a:latin typeface="Arial" charset="0"/>
              </a:rPr>
              <a:t> I.  Laboratory Controls</a:t>
            </a:r>
            <a:br>
              <a:rPr lang="en-US" sz="3600" dirty="0">
                <a:solidFill>
                  <a:schemeClr val="bg1"/>
                </a:solidFill>
                <a:latin typeface="Arial" charset="0"/>
              </a:rPr>
            </a:br>
            <a:r>
              <a:rPr lang="en-US" sz="5400" dirty="0">
                <a:solidFill>
                  <a:schemeClr val="bg1"/>
                </a:solidFill>
              </a:rPr>
              <a:t>Sections: General (cont.)</a:t>
            </a:r>
            <a:br>
              <a:rPr lang="en-US" sz="5400" dirty="0">
                <a:solidFill>
                  <a:schemeClr val="bg1"/>
                </a:solidFill>
              </a:rPr>
            </a:br>
            <a:endParaRPr lang="en-US" dirty="0"/>
          </a:p>
        </p:txBody>
      </p:sp>
      <p:sp>
        <p:nvSpPr>
          <p:cNvPr id="28676" name="Text Box 56"/>
          <p:cNvSpPr txBox="1">
            <a:spLocks noChangeArrowheads="1"/>
          </p:cNvSpPr>
          <p:nvPr/>
        </p:nvSpPr>
        <p:spPr bwMode="auto">
          <a:xfrm>
            <a:off x="457200" y="1811223"/>
            <a:ext cx="7830273" cy="4437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tabLst>
                <a:tab pos="331788" algn="l"/>
                <a:tab pos="914400" algn="l"/>
              </a:tabLst>
              <a:defRPr sz="2400" b="1">
                <a:solidFill>
                  <a:schemeClr val="tx1"/>
                </a:solidFill>
                <a:latin typeface="Times New Roman" pitchFamily="18" charset="0"/>
              </a:defRPr>
            </a:lvl1pPr>
            <a:lvl2pPr marL="742950" indent="-285750" eaLnBrk="0" hangingPunct="0">
              <a:tabLst>
                <a:tab pos="331788" algn="l"/>
                <a:tab pos="914400" algn="l"/>
              </a:tabLst>
              <a:defRPr sz="2400" b="1">
                <a:solidFill>
                  <a:schemeClr val="tx1"/>
                </a:solidFill>
                <a:latin typeface="Times New Roman" pitchFamily="18" charset="0"/>
              </a:defRPr>
            </a:lvl2pPr>
            <a:lvl3pPr marL="1143000" indent="-228600" eaLnBrk="0" hangingPunct="0">
              <a:tabLst>
                <a:tab pos="331788" algn="l"/>
                <a:tab pos="914400" algn="l"/>
              </a:tabLst>
              <a:defRPr sz="2400" b="1">
                <a:solidFill>
                  <a:schemeClr val="tx1"/>
                </a:solidFill>
                <a:latin typeface="Times New Roman" pitchFamily="18" charset="0"/>
              </a:defRPr>
            </a:lvl3pPr>
            <a:lvl4pPr marL="1600200" indent="-228600" eaLnBrk="0" hangingPunct="0">
              <a:tabLst>
                <a:tab pos="331788" algn="l"/>
                <a:tab pos="914400" algn="l"/>
              </a:tabLst>
              <a:defRPr sz="2400" b="1">
                <a:solidFill>
                  <a:schemeClr val="tx1"/>
                </a:solidFill>
                <a:latin typeface="Times New Roman" pitchFamily="18" charset="0"/>
              </a:defRPr>
            </a:lvl4pPr>
            <a:lvl5pPr marL="2057400" indent="-228600" eaLnBrk="0" hangingPunct="0">
              <a:tabLst>
                <a:tab pos="331788" algn="l"/>
                <a:tab pos="914400" algn="l"/>
              </a:tabLst>
              <a:defRPr sz="2400" b="1">
                <a:solidFill>
                  <a:schemeClr val="tx1"/>
                </a:solidFill>
                <a:latin typeface="Times New Roman" pitchFamily="18" charset="0"/>
              </a:defRPr>
            </a:lvl5pPr>
            <a:lvl6pPr marL="2514600" indent="-228600" eaLnBrk="0" fontAlgn="base" hangingPunct="0">
              <a:spcBef>
                <a:spcPct val="0"/>
              </a:spcBef>
              <a:spcAft>
                <a:spcPct val="0"/>
              </a:spcAft>
              <a:tabLst>
                <a:tab pos="331788" algn="l"/>
                <a:tab pos="914400" algn="l"/>
              </a:tabLst>
              <a:defRPr sz="2400" b="1">
                <a:solidFill>
                  <a:schemeClr val="tx1"/>
                </a:solidFill>
                <a:latin typeface="Times New Roman" pitchFamily="18" charset="0"/>
              </a:defRPr>
            </a:lvl6pPr>
            <a:lvl7pPr marL="2971800" indent="-228600" eaLnBrk="0" fontAlgn="base" hangingPunct="0">
              <a:spcBef>
                <a:spcPct val="0"/>
              </a:spcBef>
              <a:spcAft>
                <a:spcPct val="0"/>
              </a:spcAft>
              <a:tabLst>
                <a:tab pos="331788" algn="l"/>
                <a:tab pos="914400" algn="l"/>
              </a:tabLst>
              <a:defRPr sz="2400" b="1">
                <a:solidFill>
                  <a:schemeClr val="tx1"/>
                </a:solidFill>
                <a:latin typeface="Times New Roman" pitchFamily="18" charset="0"/>
              </a:defRPr>
            </a:lvl7pPr>
            <a:lvl8pPr marL="3429000" indent="-228600" eaLnBrk="0" fontAlgn="base" hangingPunct="0">
              <a:spcBef>
                <a:spcPct val="0"/>
              </a:spcBef>
              <a:spcAft>
                <a:spcPct val="0"/>
              </a:spcAft>
              <a:tabLst>
                <a:tab pos="331788" algn="l"/>
                <a:tab pos="914400" algn="l"/>
              </a:tabLst>
              <a:defRPr sz="2400" b="1">
                <a:solidFill>
                  <a:schemeClr val="tx1"/>
                </a:solidFill>
                <a:latin typeface="Times New Roman" pitchFamily="18" charset="0"/>
              </a:defRPr>
            </a:lvl8pPr>
            <a:lvl9pPr marL="3886200" indent="-228600" eaLnBrk="0" fontAlgn="base" hangingPunct="0">
              <a:spcBef>
                <a:spcPct val="0"/>
              </a:spcBef>
              <a:spcAft>
                <a:spcPct val="0"/>
              </a:spcAft>
              <a:tabLst>
                <a:tab pos="331788" algn="l"/>
                <a:tab pos="914400" algn="l"/>
              </a:tabLst>
              <a:defRPr sz="2400" b="1">
                <a:solidFill>
                  <a:schemeClr val="tx1"/>
                </a:solidFill>
                <a:latin typeface="Times New Roman" pitchFamily="18" charset="0"/>
              </a:defRPr>
            </a:lvl9pPr>
          </a:lstStyle>
          <a:p>
            <a:pPr marL="342900" indent="-342900" eaLnBrk="1" hangingPunct="1">
              <a:lnSpc>
                <a:spcPct val="114000"/>
              </a:lnSpc>
              <a:spcBef>
                <a:spcPct val="20000"/>
              </a:spcBef>
              <a:buClr>
                <a:srgbClr val="0070C0"/>
              </a:buClr>
              <a:buFont typeface="Arial" panose="020B0604020202020204" pitchFamily="34" charset="0"/>
              <a:buChar char="•"/>
            </a:pPr>
            <a:r>
              <a:rPr lang="en-US" b="0" dirty="0">
                <a:latin typeface="Arial" charset="0"/>
                <a:cs typeface="Times New Roman" pitchFamily="18" charset="0"/>
              </a:rPr>
              <a:t>Deviations must be recorded and justified</a:t>
            </a:r>
          </a:p>
          <a:p>
            <a:pPr eaLnBrk="1" hangingPunct="1">
              <a:lnSpc>
                <a:spcPct val="114000"/>
              </a:lnSpc>
              <a:spcBef>
                <a:spcPct val="20000"/>
              </a:spcBef>
              <a:buClr>
                <a:srgbClr val="0070C0"/>
              </a:buClr>
              <a:buFontTx/>
              <a:buChar char="•"/>
            </a:pPr>
            <a:r>
              <a:rPr lang="en-US" b="0" dirty="0">
                <a:latin typeface="Arial" charset="0"/>
                <a:cs typeface="Times New Roman" pitchFamily="18" charset="0"/>
              </a:rPr>
              <a:t> 	Determine conformance to established</a:t>
            </a:r>
          </a:p>
          <a:p>
            <a:pPr eaLnBrk="1" hangingPunct="1">
              <a:lnSpc>
                <a:spcPct val="114000"/>
              </a:lnSpc>
              <a:spcBef>
                <a:spcPct val="20000"/>
              </a:spcBef>
              <a:buClr>
                <a:srgbClr val="0070C0"/>
              </a:buClr>
            </a:pPr>
            <a:r>
              <a:rPr lang="en-US" b="0" dirty="0">
                <a:latin typeface="Arial" charset="0"/>
                <a:cs typeface="Times New Roman" pitchFamily="18" charset="0"/>
              </a:rPr>
              <a:t>    specifications</a:t>
            </a:r>
          </a:p>
          <a:p>
            <a:pPr eaLnBrk="1" hangingPunct="1">
              <a:lnSpc>
                <a:spcPct val="114000"/>
              </a:lnSpc>
              <a:spcBef>
                <a:spcPct val="20000"/>
              </a:spcBef>
              <a:buClr>
                <a:srgbClr val="0070C0"/>
              </a:buClr>
              <a:buFontTx/>
              <a:buChar char="•"/>
            </a:pPr>
            <a:r>
              <a:rPr lang="en-US" b="0" dirty="0">
                <a:latin typeface="Arial" charset="0"/>
                <a:cs typeface="Times New Roman" pitchFamily="18" charset="0"/>
              </a:rPr>
              <a:t> 	Test samples must be representative and identified</a:t>
            </a:r>
          </a:p>
          <a:p>
            <a:pPr eaLnBrk="1" hangingPunct="1">
              <a:lnSpc>
                <a:spcPct val="114000"/>
              </a:lnSpc>
              <a:spcBef>
                <a:spcPct val="20000"/>
              </a:spcBef>
              <a:buClr>
                <a:srgbClr val="0070C0"/>
              </a:buClr>
              <a:buFontTx/>
              <a:buChar char="•"/>
            </a:pPr>
            <a:r>
              <a:rPr lang="en-US" b="0" dirty="0">
                <a:latin typeface="Arial" charset="0"/>
                <a:cs typeface="Times New Roman" pitchFamily="18" charset="0"/>
              </a:rPr>
              <a:t> 	Retest raw materials if subject to deterioration</a:t>
            </a:r>
          </a:p>
          <a:p>
            <a:pPr eaLnBrk="1" hangingPunct="1">
              <a:lnSpc>
                <a:spcPct val="114000"/>
              </a:lnSpc>
              <a:spcBef>
                <a:spcPct val="20000"/>
              </a:spcBef>
              <a:buClr>
                <a:srgbClr val="0070C0"/>
              </a:buClr>
              <a:buFontTx/>
              <a:buChar char="•"/>
            </a:pPr>
            <a:r>
              <a:rPr lang="en-US" b="0" dirty="0">
                <a:latin typeface="Arial" charset="0"/>
                <a:cs typeface="Times New Roman" pitchFamily="18" charset="0"/>
              </a:rPr>
              <a:t> 	Calibrate equipment at suitable intervals per written</a:t>
            </a:r>
          </a:p>
          <a:p>
            <a:pPr eaLnBrk="1" hangingPunct="1">
              <a:lnSpc>
                <a:spcPct val="114000"/>
              </a:lnSpc>
              <a:spcBef>
                <a:spcPct val="20000"/>
              </a:spcBef>
              <a:buClr>
                <a:srgbClr val="0070C0"/>
              </a:buClr>
            </a:pPr>
            <a:r>
              <a:rPr lang="en-US" b="0" dirty="0">
                <a:latin typeface="Arial" charset="0"/>
                <a:cs typeface="Times New Roman" pitchFamily="18" charset="0"/>
              </a:rPr>
              <a:t>    program</a:t>
            </a:r>
          </a:p>
          <a:p>
            <a:pPr marL="800100" lvl="1" indent="-342900" eaLnBrk="1" hangingPunct="1">
              <a:lnSpc>
                <a:spcPct val="114000"/>
              </a:lnSpc>
              <a:spcBef>
                <a:spcPct val="20000"/>
              </a:spcBef>
              <a:buClr>
                <a:srgbClr val="0070C0"/>
              </a:buClr>
              <a:buFont typeface="Arial" panose="020B0604020202020204" pitchFamily="34" charset="0"/>
              <a:buChar char="−"/>
            </a:pPr>
            <a:r>
              <a:rPr lang="en-US" sz="2000" b="0" dirty="0">
                <a:latin typeface="Arial" charset="0"/>
                <a:cs typeface="Times New Roman" pitchFamily="18" charset="0"/>
              </a:rPr>
              <a:t>Instruments not meeting specifications may not be used</a:t>
            </a:r>
          </a:p>
          <a:p>
            <a:pPr marL="800100" lvl="1" indent="-342900" eaLnBrk="1" hangingPunct="1">
              <a:lnSpc>
                <a:spcPct val="114000"/>
              </a:lnSpc>
              <a:spcBef>
                <a:spcPct val="20000"/>
              </a:spcBef>
              <a:buClr>
                <a:srgbClr val="0070C0"/>
              </a:buClr>
              <a:buFont typeface="Arial" panose="020B0604020202020204" pitchFamily="34" charset="0"/>
              <a:buChar char="−"/>
            </a:pPr>
            <a:r>
              <a:rPr lang="en-US" sz="2000" b="0" dirty="0">
                <a:latin typeface="Arial" charset="0"/>
                <a:cs typeface="Times New Roman" pitchFamily="18" charset="0"/>
              </a:rPr>
              <a:t>Investigation is required</a:t>
            </a:r>
          </a:p>
        </p:txBody>
      </p:sp>
      <p:sp>
        <p:nvSpPr>
          <p:cNvPr id="28674"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2853C8FC-204C-4659-8D03-4A2075FE1192}" type="slidenum">
              <a:rPr lang="en-US" smtClean="0"/>
              <a:pPr/>
              <a:t>16</a:t>
            </a:fld>
            <a:endParaRPr lang="en-US"/>
          </a:p>
        </p:txBody>
      </p:sp>
    </p:spTree>
    <p:extLst>
      <p:ext uri="{BB962C8B-B14F-4D97-AF65-F5344CB8AC3E}">
        <p14:creationId xmlns:p14="http://schemas.microsoft.com/office/powerpoint/2010/main" val="216609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DD07A-05BF-F2DE-34CA-E9EF7A3E404D}"/>
              </a:ext>
            </a:extLst>
          </p:cNvPr>
          <p:cNvSpPr>
            <a:spLocks noGrp="1"/>
          </p:cNvSpPr>
          <p:nvPr>
            <p:ph type="title"/>
          </p:nvPr>
        </p:nvSpPr>
        <p:spPr>
          <a:xfrm>
            <a:off x="1763286" y="60486"/>
            <a:ext cx="5617427" cy="1325563"/>
          </a:xfrm>
        </p:spPr>
        <p:txBody>
          <a:bodyPr/>
          <a:lstStyle/>
          <a:p>
            <a:r>
              <a:rPr lang="en-US" dirty="0">
                <a:solidFill>
                  <a:schemeClr val="bg1"/>
                </a:solidFill>
              </a:rPr>
              <a:t>Warning: no procedures</a:t>
            </a:r>
          </a:p>
        </p:txBody>
      </p:sp>
      <p:sp>
        <p:nvSpPr>
          <p:cNvPr id="29698" name="Slide Number Placeholder 3"/>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1890EE77-CA32-4D61-8FF2-A6186F535112}" type="slidenum">
              <a:rPr lang="en-US" smtClean="0"/>
              <a:pPr/>
              <a:t>17</a:t>
            </a:fld>
            <a:endParaRPr lang="en-US"/>
          </a:p>
        </p:txBody>
      </p:sp>
      <p:sp>
        <p:nvSpPr>
          <p:cNvPr id="29700" name="Text Box 3"/>
          <p:cNvSpPr txBox="1">
            <a:spLocks noChangeArrowheads="1"/>
          </p:cNvSpPr>
          <p:nvPr/>
        </p:nvSpPr>
        <p:spPr bwMode="auto">
          <a:xfrm>
            <a:off x="228600" y="1772920"/>
            <a:ext cx="8915400" cy="5115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331788" algn="l"/>
                <a:tab pos="914400" algn="l"/>
              </a:tabLst>
              <a:defRPr sz="2400" b="1">
                <a:solidFill>
                  <a:schemeClr val="tx1"/>
                </a:solidFill>
                <a:latin typeface="Times New Roman" pitchFamily="18" charset="0"/>
              </a:defRPr>
            </a:lvl1pPr>
            <a:lvl2pPr marL="742950" indent="-285750" eaLnBrk="0" hangingPunct="0">
              <a:tabLst>
                <a:tab pos="331788" algn="l"/>
                <a:tab pos="914400" algn="l"/>
              </a:tabLst>
              <a:defRPr sz="2400" b="1">
                <a:solidFill>
                  <a:schemeClr val="tx1"/>
                </a:solidFill>
                <a:latin typeface="Times New Roman" pitchFamily="18" charset="0"/>
              </a:defRPr>
            </a:lvl2pPr>
            <a:lvl3pPr marL="1143000" indent="-228600" eaLnBrk="0" hangingPunct="0">
              <a:tabLst>
                <a:tab pos="331788" algn="l"/>
                <a:tab pos="914400" algn="l"/>
              </a:tabLst>
              <a:defRPr sz="2400" b="1">
                <a:solidFill>
                  <a:schemeClr val="tx1"/>
                </a:solidFill>
                <a:latin typeface="Times New Roman" pitchFamily="18" charset="0"/>
              </a:defRPr>
            </a:lvl3pPr>
            <a:lvl4pPr marL="1600200" indent="-228600" eaLnBrk="0" hangingPunct="0">
              <a:tabLst>
                <a:tab pos="331788" algn="l"/>
                <a:tab pos="914400" algn="l"/>
              </a:tabLst>
              <a:defRPr sz="2400" b="1">
                <a:solidFill>
                  <a:schemeClr val="tx1"/>
                </a:solidFill>
                <a:latin typeface="Times New Roman" pitchFamily="18" charset="0"/>
              </a:defRPr>
            </a:lvl4pPr>
            <a:lvl5pPr marL="2057400" indent="-228600" eaLnBrk="0" hangingPunct="0">
              <a:tabLst>
                <a:tab pos="331788" algn="l"/>
                <a:tab pos="914400" algn="l"/>
              </a:tabLst>
              <a:defRPr sz="2400" b="1">
                <a:solidFill>
                  <a:schemeClr val="tx1"/>
                </a:solidFill>
                <a:latin typeface="Times New Roman" pitchFamily="18" charset="0"/>
              </a:defRPr>
            </a:lvl5pPr>
            <a:lvl6pPr marL="2514600" indent="-228600" eaLnBrk="0" fontAlgn="base" hangingPunct="0">
              <a:spcBef>
                <a:spcPct val="0"/>
              </a:spcBef>
              <a:spcAft>
                <a:spcPct val="0"/>
              </a:spcAft>
              <a:tabLst>
                <a:tab pos="331788" algn="l"/>
                <a:tab pos="914400" algn="l"/>
              </a:tabLst>
              <a:defRPr sz="2400" b="1">
                <a:solidFill>
                  <a:schemeClr val="tx1"/>
                </a:solidFill>
                <a:latin typeface="Times New Roman" pitchFamily="18" charset="0"/>
              </a:defRPr>
            </a:lvl6pPr>
            <a:lvl7pPr marL="2971800" indent="-228600" eaLnBrk="0" fontAlgn="base" hangingPunct="0">
              <a:spcBef>
                <a:spcPct val="0"/>
              </a:spcBef>
              <a:spcAft>
                <a:spcPct val="0"/>
              </a:spcAft>
              <a:tabLst>
                <a:tab pos="331788" algn="l"/>
                <a:tab pos="914400" algn="l"/>
              </a:tabLst>
              <a:defRPr sz="2400" b="1">
                <a:solidFill>
                  <a:schemeClr val="tx1"/>
                </a:solidFill>
                <a:latin typeface="Times New Roman" pitchFamily="18" charset="0"/>
              </a:defRPr>
            </a:lvl7pPr>
            <a:lvl8pPr marL="3429000" indent="-228600" eaLnBrk="0" fontAlgn="base" hangingPunct="0">
              <a:spcBef>
                <a:spcPct val="0"/>
              </a:spcBef>
              <a:spcAft>
                <a:spcPct val="0"/>
              </a:spcAft>
              <a:tabLst>
                <a:tab pos="331788" algn="l"/>
                <a:tab pos="914400" algn="l"/>
              </a:tabLst>
              <a:defRPr sz="2400" b="1">
                <a:solidFill>
                  <a:schemeClr val="tx1"/>
                </a:solidFill>
                <a:latin typeface="Times New Roman" pitchFamily="18" charset="0"/>
              </a:defRPr>
            </a:lvl8pPr>
            <a:lvl9pPr marL="3886200" indent="-228600" eaLnBrk="0" fontAlgn="base" hangingPunct="0">
              <a:spcBef>
                <a:spcPct val="0"/>
              </a:spcBef>
              <a:spcAft>
                <a:spcPct val="0"/>
              </a:spcAft>
              <a:tabLst>
                <a:tab pos="331788" algn="l"/>
                <a:tab pos="914400" algn="l"/>
              </a:tabLst>
              <a:defRPr sz="2400" b="1">
                <a:solidFill>
                  <a:schemeClr val="tx1"/>
                </a:solidFill>
                <a:latin typeface="Times New Roman" pitchFamily="18" charset="0"/>
              </a:defRPr>
            </a:lvl9pPr>
          </a:lstStyle>
          <a:p>
            <a:pPr eaLnBrk="1" hangingPunct="1">
              <a:lnSpc>
                <a:spcPct val="60000"/>
              </a:lnSpc>
              <a:spcBef>
                <a:spcPct val="20000"/>
              </a:spcBef>
            </a:pPr>
            <a:r>
              <a:rPr lang="en-US" b="0" dirty="0">
                <a:solidFill>
                  <a:srgbClr val="FFFFFF"/>
                </a:solidFill>
                <a:latin typeface="Arial" charset="0"/>
              </a:rPr>
              <a:t>		- Must be scientifically sound</a:t>
            </a:r>
          </a:p>
          <a:p>
            <a:pPr eaLnBrk="1" hangingPunct="1">
              <a:lnSpc>
                <a:spcPct val="60000"/>
              </a:lnSpc>
              <a:spcBef>
                <a:spcPct val="20000"/>
              </a:spcBef>
            </a:pPr>
            <a:r>
              <a:rPr lang="en-US" b="0" dirty="0">
                <a:solidFill>
                  <a:srgbClr val="FFFFFF"/>
                </a:solidFill>
                <a:latin typeface="Arial" charset="0"/>
              </a:rPr>
              <a:t>		- Include a description of sampling and testing 				   procedures</a:t>
            </a:r>
          </a:p>
          <a:p>
            <a:pPr eaLnBrk="1" hangingPunct="1">
              <a:lnSpc>
                <a:spcPct val="60000"/>
              </a:lnSpc>
              <a:spcBef>
                <a:spcPct val="20000"/>
              </a:spcBef>
            </a:pPr>
            <a:r>
              <a:rPr lang="en-US" b="0" dirty="0">
                <a:solidFill>
                  <a:srgbClr val="FFFFFF"/>
                </a:solidFill>
                <a:latin typeface="Arial" charset="0"/>
              </a:rPr>
              <a:t>		- Approved by QA </a:t>
            </a:r>
          </a:p>
          <a:p>
            <a:pPr eaLnBrk="1" hangingPunct="1">
              <a:lnSpc>
                <a:spcPct val="80000"/>
              </a:lnSpc>
              <a:spcBef>
                <a:spcPct val="20000"/>
              </a:spcBef>
            </a:pPr>
            <a:r>
              <a:rPr lang="en-US" b="0" dirty="0">
                <a:solidFill>
                  <a:srgbClr val="FFFFFF"/>
                </a:solidFill>
                <a:latin typeface="Arial" charset="0"/>
                <a:cs typeface="Times New Roman" pitchFamily="18" charset="0"/>
              </a:rPr>
              <a:t>•	</a:t>
            </a:r>
            <a:r>
              <a:rPr lang="en-US" dirty="0">
                <a:solidFill>
                  <a:srgbClr val="FFFFFF"/>
                </a:solidFill>
                <a:latin typeface="Arial" charset="0"/>
                <a:cs typeface="Times New Roman" pitchFamily="18" charset="0"/>
              </a:rPr>
              <a:t>Document activities</a:t>
            </a:r>
            <a:r>
              <a:rPr lang="en-US" b="0" dirty="0">
                <a:solidFill>
                  <a:srgbClr val="FFFFFF"/>
                </a:solidFill>
                <a:latin typeface="Arial" charset="0"/>
                <a:cs typeface="Times New Roman" pitchFamily="18" charset="0"/>
              </a:rPr>
              <a:t> </a:t>
            </a:r>
            <a:r>
              <a:rPr lang="en-US" dirty="0">
                <a:solidFill>
                  <a:srgbClr val="FFFFFF"/>
                </a:solidFill>
                <a:latin typeface="Arial" charset="0"/>
                <a:cs typeface="Times New Roman" pitchFamily="18" charset="0"/>
              </a:rPr>
              <a:t>at the time they are performed.</a:t>
            </a:r>
          </a:p>
          <a:p>
            <a:pPr eaLnBrk="1" hangingPunct="1">
              <a:lnSpc>
                <a:spcPct val="80000"/>
              </a:lnSpc>
              <a:spcBef>
                <a:spcPct val="20000"/>
              </a:spcBef>
            </a:pPr>
            <a:r>
              <a:rPr lang="en-US" b="0" dirty="0">
                <a:solidFill>
                  <a:srgbClr val="FFFFFF"/>
                </a:solidFill>
                <a:latin typeface="Arial" charset="0"/>
                <a:cs typeface="Times New Roman" pitchFamily="18" charset="0"/>
              </a:rPr>
              <a:t>•	</a:t>
            </a:r>
            <a:r>
              <a:rPr lang="en-US" dirty="0">
                <a:solidFill>
                  <a:srgbClr val="FFFFFF"/>
                </a:solidFill>
                <a:latin typeface="Arial" charset="0"/>
                <a:cs typeface="Times New Roman" pitchFamily="18" charset="0"/>
              </a:rPr>
              <a:t>Deviations</a:t>
            </a:r>
            <a:r>
              <a:rPr lang="en-US" b="0" dirty="0">
                <a:solidFill>
                  <a:srgbClr val="FFFFFF"/>
                </a:solidFill>
                <a:latin typeface="Arial" charset="0"/>
                <a:cs typeface="Times New Roman" pitchFamily="18" charset="0"/>
              </a:rPr>
              <a:t> </a:t>
            </a:r>
            <a:r>
              <a:rPr lang="en-US" dirty="0">
                <a:solidFill>
                  <a:srgbClr val="FFFFFF"/>
                </a:solidFill>
                <a:latin typeface="Arial" charset="0"/>
                <a:cs typeface="Times New Roman" pitchFamily="18" charset="0"/>
              </a:rPr>
              <a:t>must be recorded and justified.</a:t>
            </a:r>
          </a:p>
          <a:p>
            <a:pPr eaLnBrk="1" hangingPunct="1">
              <a:lnSpc>
                <a:spcPct val="80000"/>
              </a:lnSpc>
              <a:spcBef>
                <a:spcPct val="20000"/>
              </a:spcBef>
              <a:buFontTx/>
              <a:buChar char="•"/>
            </a:pPr>
            <a:r>
              <a:rPr lang="en-US" dirty="0">
                <a:solidFill>
                  <a:srgbClr val="FFFFFF"/>
                </a:solidFill>
                <a:latin typeface="Arial" charset="0"/>
                <a:cs typeface="Times New Roman" pitchFamily="18" charset="0"/>
              </a:rPr>
              <a:t> 	Determine conformance to established specs</a:t>
            </a:r>
          </a:p>
          <a:p>
            <a:pPr eaLnBrk="1" hangingPunct="1">
              <a:lnSpc>
                <a:spcPct val="80000"/>
              </a:lnSpc>
              <a:spcBef>
                <a:spcPct val="20000"/>
              </a:spcBef>
              <a:buFontTx/>
              <a:buChar char="•"/>
            </a:pPr>
            <a:r>
              <a:rPr lang="en-US" dirty="0">
                <a:solidFill>
                  <a:srgbClr val="FFFFFF"/>
                </a:solidFill>
                <a:latin typeface="Arial" charset="0"/>
                <a:cs typeface="Times New Roman" pitchFamily="18" charset="0"/>
              </a:rPr>
              <a:t> 	Test samples must be representative and </a:t>
            </a:r>
            <a:r>
              <a:rPr lang="en-US" dirty="0" err="1">
                <a:solidFill>
                  <a:srgbClr val="FFFFFF"/>
                </a:solidFill>
                <a:latin typeface="Arial" charset="0"/>
                <a:cs typeface="Times New Roman" pitchFamily="18" charset="0"/>
              </a:rPr>
              <a:t>ID’d</a:t>
            </a:r>
            <a:endParaRPr lang="en-US" dirty="0">
              <a:solidFill>
                <a:srgbClr val="FFFFFF"/>
              </a:solidFill>
              <a:latin typeface="Arial" charset="0"/>
              <a:cs typeface="Times New Roman" pitchFamily="18" charset="0"/>
            </a:endParaRPr>
          </a:p>
          <a:p>
            <a:pPr eaLnBrk="1" hangingPunct="1">
              <a:lnSpc>
                <a:spcPct val="80000"/>
              </a:lnSpc>
              <a:spcBef>
                <a:spcPct val="20000"/>
              </a:spcBef>
              <a:buFontTx/>
              <a:buChar char="•"/>
            </a:pPr>
            <a:r>
              <a:rPr lang="en-US" dirty="0">
                <a:solidFill>
                  <a:srgbClr val="FFFFFF"/>
                </a:solidFill>
                <a:latin typeface="Arial" charset="0"/>
                <a:cs typeface="Times New Roman" pitchFamily="18" charset="0"/>
              </a:rPr>
              <a:t> 	Retest components if subject to deterioration</a:t>
            </a:r>
          </a:p>
          <a:p>
            <a:pPr eaLnBrk="1" hangingPunct="1">
              <a:lnSpc>
                <a:spcPct val="80000"/>
              </a:lnSpc>
              <a:spcBef>
                <a:spcPct val="20000"/>
              </a:spcBef>
              <a:buFontTx/>
              <a:buChar char="•"/>
            </a:pPr>
            <a:r>
              <a:rPr lang="en-US" dirty="0">
                <a:solidFill>
                  <a:srgbClr val="FFFFFF"/>
                </a:solidFill>
                <a:latin typeface="Arial" charset="0"/>
                <a:cs typeface="Times New Roman" pitchFamily="18" charset="0"/>
              </a:rPr>
              <a:t> 	Calibrate equipment at suitable intervals per written 	program</a:t>
            </a:r>
          </a:p>
          <a:p>
            <a:pPr eaLnBrk="1" hangingPunct="1">
              <a:lnSpc>
                <a:spcPct val="80000"/>
              </a:lnSpc>
              <a:spcBef>
                <a:spcPct val="20000"/>
              </a:spcBef>
            </a:pPr>
            <a:r>
              <a:rPr lang="en-US" b="0" dirty="0">
                <a:solidFill>
                  <a:srgbClr val="FFFFFF"/>
                </a:solidFill>
                <a:latin typeface="Arial" charset="0"/>
                <a:cs typeface="Times New Roman" pitchFamily="18" charset="0"/>
              </a:rPr>
              <a:t>		- Instruments not meeting specs can’t be used.</a:t>
            </a:r>
          </a:p>
          <a:p>
            <a:pPr eaLnBrk="1" hangingPunct="1">
              <a:lnSpc>
                <a:spcPct val="80000"/>
              </a:lnSpc>
              <a:spcBef>
                <a:spcPct val="20000"/>
              </a:spcBef>
            </a:pPr>
            <a:endParaRPr lang="en-US" b="0" dirty="0">
              <a:solidFill>
                <a:srgbClr val="FFFFFF"/>
              </a:solidFill>
              <a:latin typeface="Arial" charset="0"/>
              <a:cs typeface="Times New Roman" pitchFamily="18" charset="0"/>
            </a:endParaRPr>
          </a:p>
          <a:p>
            <a:pPr eaLnBrk="1" hangingPunct="1">
              <a:lnSpc>
                <a:spcPct val="80000"/>
              </a:lnSpc>
              <a:spcBef>
                <a:spcPct val="20000"/>
              </a:spcBef>
            </a:pPr>
            <a:endParaRPr lang="en-US" b="0" dirty="0">
              <a:solidFill>
                <a:srgbClr val="FFFFFF"/>
              </a:solidFill>
              <a:latin typeface="Arial" charset="0"/>
              <a:cs typeface="Times New Roman" pitchFamily="18" charset="0"/>
            </a:endParaRPr>
          </a:p>
          <a:p>
            <a:pPr eaLnBrk="1" hangingPunct="1">
              <a:lnSpc>
                <a:spcPct val="80000"/>
              </a:lnSpc>
              <a:spcBef>
                <a:spcPct val="20000"/>
              </a:spcBef>
            </a:pPr>
            <a:endParaRPr lang="en-US" b="0" dirty="0">
              <a:solidFill>
                <a:srgbClr val="FFFFFF"/>
              </a:solidFill>
              <a:latin typeface="Arial" charset="0"/>
              <a:cs typeface="Times New Roman" pitchFamily="18" charset="0"/>
            </a:endParaRPr>
          </a:p>
        </p:txBody>
      </p:sp>
      <p:sp>
        <p:nvSpPr>
          <p:cNvPr id="29721" name="AutoShape 24"/>
          <p:cNvSpPr>
            <a:spLocks noChangeArrowheads="1"/>
          </p:cNvSpPr>
          <p:nvPr/>
        </p:nvSpPr>
        <p:spPr bwMode="auto">
          <a:xfrm>
            <a:off x="1851102" y="1590352"/>
            <a:ext cx="5337098" cy="5115247"/>
          </a:xfrm>
          <a:prstGeom prst="octagon">
            <a:avLst>
              <a:gd name="adj" fmla="val 29287"/>
            </a:avLst>
          </a:prstGeom>
          <a:solidFill>
            <a:srgbClr val="FF0000"/>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solidFill>
                <a:srgbClr val="FFFFFF"/>
              </a:solidFill>
              <a:latin typeface="Arial" charset="0"/>
            </a:endParaRPr>
          </a:p>
          <a:p>
            <a:pPr algn="ctr"/>
            <a:endParaRPr lang="en-US" dirty="0">
              <a:solidFill>
                <a:srgbClr val="FFFFFF"/>
              </a:solidFill>
              <a:latin typeface="Arial" charset="0"/>
            </a:endParaRPr>
          </a:p>
          <a:p>
            <a:pPr algn="ctr"/>
            <a:endParaRPr lang="en-US" sz="2800" dirty="0">
              <a:solidFill>
                <a:srgbClr val="FFFFFF"/>
              </a:solidFill>
              <a:latin typeface="Arial" charset="0"/>
            </a:endParaRPr>
          </a:p>
          <a:p>
            <a:pPr algn="ctr"/>
            <a:endParaRPr lang="en-US" sz="2800" dirty="0">
              <a:solidFill>
                <a:srgbClr val="FFFFFF"/>
              </a:solidFill>
              <a:latin typeface="Arial" charset="0"/>
            </a:endParaRPr>
          </a:p>
          <a:p>
            <a:pPr algn="ctr"/>
            <a:r>
              <a:rPr lang="en-US" b="0" dirty="0">
                <a:solidFill>
                  <a:srgbClr val="FFFFFF"/>
                </a:solidFill>
                <a:latin typeface="Arial" charset="0"/>
              </a:rPr>
              <a:t>No </a:t>
            </a:r>
            <a:r>
              <a:rPr lang="en-US" b="0" u="sng" dirty="0">
                <a:solidFill>
                  <a:srgbClr val="FFFFFF"/>
                </a:solidFill>
                <a:latin typeface="Arial" charset="0"/>
              </a:rPr>
              <a:t>established procedure</a:t>
            </a:r>
            <a:r>
              <a:rPr lang="en-US" b="0" dirty="0">
                <a:solidFill>
                  <a:srgbClr val="FFFFFF"/>
                </a:solidFill>
                <a:latin typeface="Arial" charset="0"/>
              </a:rPr>
              <a:t> for the usage of </a:t>
            </a:r>
          </a:p>
          <a:p>
            <a:pPr algn="ctr">
              <a:lnSpc>
                <a:spcPct val="80000"/>
              </a:lnSpc>
              <a:spcBef>
                <a:spcPct val="20000"/>
              </a:spcBef>
            </a:pPr>
            <a:r>
              <a:rPr lang="en-US" b="0" dirty="0">
                <a:solidFill>
                  <a:srgbClr val="FFFFFF"/>
                </a:solidFill>
                <a:latin typeface="Arial" charset="0"/>
              </a:rPr>
              <a:t>prepared standards solutions for testing</a:t>
            </a:r>
          </a:p>
          <a:p>
            <a:pPr algn="ctr">
              <a:lnSpc>
                <a:spcPct val="80000"/>
              </a:lnSpc>
              <a:spcBef>
                <a:spcPct val="20000"/>
              </a:spcBef>
            </a:pPr>
            <a:r>
              <a:rPr lang="en-US" b="0" dirty="0">
                <a:solidFill>
                  <a:srgbClr val="FFFFFF"/>
                </a:solidFill>
                <a:latin typeface="Arial" charset="0"/>
              </a:rPr>
              <a:t> folic acid and iron .…</a:t>
            </a:r>
          </a:p>
          <a:p>
            <a:pPr algn="ctr">
              <a:lnSpc>
                <a:spcPct val="80000"/>
              </a:lnSpc>
              <a:spcBef>
                <a:spcPct val="20000"/>
              </a:spcBef>
            </a:pPr>
            <a:endParaRPr lang="en-US" b="0" dirty="0">
              <a:solidFill>
                <a:srgbClr val="FFFFFF"/>
              </a:solidFill>
              <a:latin typeface="Arial" charset="0"/>
            </a:endParaRPr>
          </a:p>
          <a:p>
            <a:pPr algn="ctr">
              <a:lnSpc>
                <a:spcPct val="80000"/>
              </a:lnSpc>
              <a:spcBef>
                <a:spcPct val="20000"/>
              </a:spcBef>
            </a:pPr>
            <a:endParaRPr lang="en-US" b="0" dirty="0">
              <a:solidFill>
                <a:srgbClr val="FFFFFF"/>
              </a:solidFill>
              <a:latin typeface="Arial" charset="0"/>
            </a:endParaRPr>
          </a:p>
          <a:p>
            <a:pPr algn="ctr">
              <a:lnSpc>
                <a:spcPct val="60000"/>
              </a:lnSpc>
              <a:spcBef>
                <a:spcPct val="20000"/>
              </a:spcBef>
            </a:pPr>
            <a:r>
              <a:rPr lang="en-US" b="0" i="1" dirty="0">
                <a:solidFill>
                  <a:srgbClr val="FFFFFF"/>
                </a:solidFill>
                <a:latin typeface="Arial" charset="0"/>
              </a:rPr>
              <a:t>Earlham College</a:t>
            </a:r>
          </a:p>
          <a:p>
            <a:pPr algn="ctr">
              <a:lnSpc>
                <a:spcPct val="60000"/>
              </a:lnSpc>
              <a:spcBef>
                <a:spcPct val="20000"/>
              </a:spcBef>
            </a:pPr>
            <a:r>
              <a:rPr lang="en-US" b="0" i="1" dirty="0">
                <a:solidFill>
                  <a:srgbClr val="FFFFFF"/>
                </a:solidFill>
                <a:latin typeface="Arial" charset="0"/>
              </a:rPr>
              <a:t>Richmond, VA </a:t>
            </a:r>
          </a:p>
          <a:p>
            <a:pPr algn="ctr">
              <a:lnSpc>
                <a:spcPct val="80000"/>
              </a:lnSpc>
              <a:spcBef>
                <a:spcPct val="50000"/>
              </a:spcBef>
            </a:pPr>
            <a:r>
              <a:rPr lang="en-US" b="0" i="1" dirty="0">
                <a:solidFill>
                  <a:srgbClr val="FFFFFF"/>
                </a:solidFill>
                <a:latin typeface="Arial" charset="0"/>
              </a:rPr>
              <a:t>  </a:t>
            </a:r>
          </a:p>
        </p:txBody>
      </p:sp>
      <p:sp>
        <p:nvSpPr>
          <p:cNvPr id="29722" name="WordArt 25"/>
          <p:cNvSpPr>
            <a:spLocks noChangeArrowheads="1" noChangeShapeType="1" noTextEdit="1"/>
          </p:cNvSpPr>
          <p:nvPr/>
        </p:nvSpPr>
        <p:spPr bwMode="auto">
          <a:xfrm>
            <a:off x="2868612" y="2401887"/>
            <a:ext cx="3114447" cy="574676"/>
          </a:xfrm>
          <a:prstGeom prst="rect">
            <a:avLst/>
          </a:prstGeom>
        </p:spPr>
        <p:txBody>
          <a:bodyPr wrap="none" fromWordArt="1">
            <a:prstTxWarp prst="textPlain">
              <a:avLst>
                <a:gd name="adj" fmla="val 50000"/>
              </a:avLst>
            </a:prstTxWarp>
          </a:bodyPr>
          <a:lstStyle/>
          <a:p>
            <a:pPr algn="ctr"/>
            <a:r>
              <a:rPr lang="en-US" sz="3600" kern="10" dirty="0">
                <a:ln w="19050">
                  <a:solidFill>
                    <a:schemeClr val="tx1"/>
                  </a:solidFill>
                  <a:round/>
                  <a:headEnd/>
                  <a:tailEnd/>
                </a:ln>
                <a:solidFill>
                  <a:srgbClr val="FFFFFF"/>
                </a:solidFill>
                <a:effectLst>
                  <a:outerShdw dist="35921" dir="2700000" algn="ctr" rotWithShape="0">
                    <a:srgbClr val="990000"/>
                  </a:outerShdw>
                </a:effectLst>
                <a:latin typeface="Impact"/>
              </a:rPr>
              <a:t>WARNING LETTER</a:t>
            </a:r>
          </a:p>
        </p:txBody>
      </p:sp>
    </p:spTree>
    <p:extLst>
      <p:ext uri="{BB962C8B-B14F-4D97-AF65-F5344CB8AC3E}">
        <p14:creationId xmlns:p14="http://schemas.microsoft.com/office/powerpoint/2010/main" val="3541148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E688-EF67-47B8-A535-EDDEE0BA0E80}"/>
              </a:ext>
            </a:extLst>
          </p:cNvPr>
          <p:cNvSpPr>
            <a:spLocks noGrp="1"/>
          </p:cNvSpPr>
          <p:nvPr>
            <p:ph type="title"/>
          </p:nvPr>
        </p:nvSpPr>
        <p:spPr>
          <a:xfrm>
            <a:off x="1139806" y="161238"/>
            <a:ext cx="7886700" cy="1325563"/>
          </a:xfrm>
        </p:spPr>
        <p:txBody>
          <a:bodyPr/>
          <a:lstStyle/>
          <a:p>
            <a:r>
              <a:rPr lang="en-US" dirty="0">
                <a:solidFill>
                  <a:schemeClr val="bg1"/>
                </a:solidFill>
              </a:rPr>
              <a:t>Preparation and Use of Buffers</a:t>
            </a:r>
            <a:br>
              <a:rPr lang="en-US" dirty="0">
                <a:solidFill>
                  <a:schemeClr val="bg1"/>
                </a:solidFill>
              </a:rPr>
            </a:br>
            <a:r>
              <a:rPr lang="en-US" dirty="0">
                <a:solidFill>
                  <a:schemeClr val="bg1"/>
                </a:solidFill>
              </a:rPr>
              <a:t>&amp; Standard Solutions</a:t>
            </a:r>
          </a:p>
        </p:txBody>
      </p:sp>
      <p:pic>
        <p:nvPicPr>
          <p:cNvPr id="4" name="Picture 3" descr="Image of SOP 22702 Solutions Used in process Analytics">
            <a:extLst>
              <a:ext uri="{FF2B5EF4-FFF2-40B4-BE49-F238E27FC236}">
                <a16:creationId xmlns:a16="http://schemas.microsoft.com/office/drawing/2014/main" id="{1372FE72-0A3F-4E96-85E7-B9E960AACE77}"/>
              </a:ext>
            </a:extLst>
          </p:cNvPr>
          <p:cNvPicPr>
            <a:picLocks noChangeAspect="1"/>
          </p:cNvPicPr>
          <p:nvPr/>
        </p:nvPicPr>
        <p:blipFill>
          <a:blip r:embed="rId3"/>
          <a:stretch>
            <a:fillRect/>
          </a:stretch>
        </p:blipFill>
        <p:spPr>
          <a:xfrm>
            <a:off x="396052" y="1633537"/>
            <a:ext cx="3935853" cy="5103538"/>
          </a:xfrm>
          <a:prstGeom prst="rect">
            <a:avLst/>
          </a:prstGeom>
        </p:spPr>
      </p:pic>
      <p:pic>
        <p:nvPicPr>
          <p:cNvPr id="6" name="Picture 5" descr="Image of SOP Form 22702-01 Process Analytic Solution Log">
            <a:extLst>
              <a:ext uri="{FF2B5EF4-FFF2-40B4-BE49-F238E27FC236}">
                <a16:creationId xmlns:a16="http://schemas.microsoft.com/office/drawing/2014/main" id="{ACEA1996-0AFE-466A-8CD7-F87579697107}"/>
              </a:ext>
            </a:extLst>
          </p:cNvPr>
          <p:cNvPicPr>
            <a:picLocks noChangeAspect="1"/>
          </p:cNvPicPr>
          <p:nvPr/>
        </p:nvPicPr>
        <p:blipFill>
          <a:blip r:embed="rId4"/>
          <a:stretch>
            <a:fillRect/>
          </a:stretch>
        </p:blipFill>
        <p:spPr>
          <a:xfrm>
            <a:off x="4855195" y="1633537"/>
            <a:ext cx="3802526" cy="4959175"/>
          </a:xfrm>
          <a:prstGeom prst="rect">
            <a:avLst/>
          </a:prstGeom>
        </p:spPr>
      </p:pic>
    </p:spTree>
    <p:extLst>
      <p:ext uri="{BB962C8B-B14F-4D97-AF65-F5344CB8AC3E}">
        <p14:creationId xmlns:p14="http://schemas.microsoft.com/office/powerpoint/2010/main" val="2029688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DB4FD2-46B5-DE12-4689-45267103A4E1}"/>
              </a:ext>
            </a:extLst>
          </p:cNvPr>
          <p:cNvSpPr>
            <a:spLocks noGrp="1"/>
          </p:cNvSpPr>
          <p:nvPr>
            <p:ph type="title"/>
          </p:nvPr>
        </p:nvSpPr>
        <p:spPr>
          <a:xfrm>
            <a:off x="1257300" y="123824"/>
            <a:ext cx="7886700" cy="1325563"/>
          </a:xfrm>
        </p:spPr>
        <p:txBody>
          <a:bodyPr/>
          <a:lstStyle/>
          <a:p>
            <a:r>
              <a:rPr lang="en-US" dirty="0">
                <a:solidFill>
                  <a:schemeClr val="bg1"/>
                </a:solidFill>
              </a:rPr>
              <a:t>Warning Letter: Sampling Thief Not Used</a:t>
            </a:r>
            <a:endParaRPr lang="en-US" dirty="0"/>
          </a:p>
        </p:txBody>
      </p:sp>
      <p:sp>
        <p:nvSpPr>
          <p:cNvPr id="30722"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67565ADC-E803-4F0D-8E9E-125BC652A95C}" type="slidenum">
              <a:rPr lang="en-US" smtClean="0"/>
              <a:pPr/>
              <a:t>19</a:t>
            </a:fld>
            <a:endParaRPr lang="en-US"/>
          </a:p>
        </p:txBody>
      </p:sp>
      <p:sp>
        <p:nvSpPr>
          <p:cNvPr id="30745" name="AutoShape 24"/>
          <p:cNvSpPr>
            <a:spLocks noChangeArrowheads="1"/>
          </p:cNvSpPr>
          <p:nvPr/>
        </p:nvSpPr>
        <p:spPr bwMode="auto">
          <a:xfrm>
            <a:off x="1557338" y="1524000"/>
            <a:ext cx="5486400" cy="5081587"/>
          </a:xfrm>
          <a:prstGeom prst="octagon">
            <a:avLst>
              <a:gd name="adj" fmla="val 29287"/>
            </a:avLst>
          </a:prstGeom>
          <a:solidFill>
            <a:srgbClr val="FF0000"/>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solidFill>
                <a:schemeClr val="bg1"/>
              </a:solidFill>
              <a:latin typeface="Arial" charset="0"/>
            </a:endParaRPr>
          </a:p>
          <a:p>
            <a:pPr algn="ctr"/>
            <a:endParaRPr lang="en-US" dirty="0">
              <a:solidFill>
                <a:schemeClr val="bg1"/>
              </a:solidFill>
              <a:latin typeface="Arial" charset="0"/>
            </a:endParaRPr>
          </a:p>
          <a:p>
            <a:pPr algn="ctr"/>
            <a:endParaRPr lang="en-US" sz="2800" dirty="0">
              <a:solidFill>
                <a:schemeClr val="bg1"/>
              </a:solidFill>
              <a:latin typeface="Arial" charset="0"/>
            </a:endParaRPr>
          </a:p>
          <a:p>
            <a:pPr algn="ctr"/>
            <a:endParaRPr lang="en-US" sz="2800" dirty="0">
              <a:solidFill>
                <a:schemeClr val="bg1"/>
              </a:solidFill>
              <a:latin typeface="Arial" charset="0"/>
            </a:endParaRPr>
          </a:p>
          <a:p>
            <a:pPr algn="ctr"/>
            <a:endParaRPr lang="en-US" sz="2800" dirty="0">
              <a:solidFill>
                <a:schemeClr val="bg1"/>
              </a:solidFill>
              <a:latin typeface="Arial" charset="0"/>
            </a:endParaRPr>
          </a:p>
          <a:p>
            <a:pPr algn="ctr"/>
            <a:r>
              <a:rPr lang="en-US" b="0" dirty="0">
                <a:solidFill>
                  <a:srgbClr val="FFFFFF"/>
                </a:solidFill>
                <a:latin typeface="Arial" charset="0"/>
              </a:rPr>
              <a:t>The sampling thief required by the sampling</a:t>
            </a:r>
          </a:p>
          <a:p>
            <a:pPr algn="ctr"/>
            <a:r>
              <a:rPr lang="en-US" b="0" dirty="0">
                <a:solidFill>
                  <a:srgbClr val="FFFFFF"/>
                </a:solidFill>
                <a:latin typeface="Arial" charset="0"/>
              </a:rPr>
              <a:t>procedure was not used by the operators taking </a:t>
            </a:r>
          </a:p>
          <a:p>
            <a:pPr algn="ctr"/>
            <a:r>
              <a:rPr lang="en-US" b="0" dirty="0">
                <a:solidFill>
                  <a:srgbClr val="FFFFFF"/>
                </a:solidFill>
                <a:latin typeface="Arial" charset="0"/>
              </a:rPr>
              <a:t>the in-process sample or even available to </a:t>
            </a:r>
          </a:p>
          <a:p>
            <a:pPr algn="ctr"/>
            <a:r>
              <a:rPr lang="en-US" b="0" dirty="0">
                <a:solidFill>
                  <a:srgbClr val="FFFFFF"/>
                </a:solidFill>
                <a:latin typeface="Arial" charset="0"/>
              </a:rPr>
              <a:t>them.  According to the operators, they used</a:t>
            </a:r>
          </a:p>
          <a:p>
            <a:pPr algn="ctr"/>
            <a:r>
              <a:rPr lang="en-US" b="0" dirty="0">
                <a:solidFill>
                  <a:srgbClr val="FFFFFF"/>
                </a:solidFill>
                <a:latin typeface="Arial" charset="0"/>
              </a:rPr>
              <a:t>a small plastic spatula to sample from the</a:t>
            </a:r>
          </a:p>
          <a:p>
            <a:pPr algn="ctr"/>
            <a:r>
              <a:rPr lang="en-US" b="0" dirty="0">
                <a:solidFill>
                  <a:srgbClr val="FFFFFF"/>
                </a:solidFill>
                <a:latin typeface="Arial" charset="0"/>
              </a:rPr>
              <a:t>top of the drum.</a:t>
            </a:r>
          </a:p>
          <a:p>
            <a:pPr algn="ctr">
              <a:lnSpc>
                <a:spcPct val="80000"/>
              </a:lnSpc>
              <a:spcBef>
                <a:spcPct val="20000"/>
              </a:spcBef>
            </a:pPr>
            <a:endParaRPr lang="en-US" b="0" dirty="0">
              <a:solidFill>
                <a:srgbClr val="FFFFFF"/>
              </a:solidFill>
              <a:latin typeface="Arial" charset="0"/>
            </a:endParaRPr>
          </a:p>
          <a:p>
            <a:pPr algn="ctr">
              <a:lnSpc>
                <a:spcPct val="80000"/>
              </a:lnSpc>
              <a:spcBef>
                <a:spcPct val="20000"/>
              </a:spcBef>
            </a:pPr>
            <a:endParaRPr lang="en-US" b="0" dirty="0">
              <a:solidFill>
                <a:srgbClr val="FFFFFF"/>
              </a:solidFill>
              <a:latin typeface="Arial" charset="0"/>
            </a:endParaRPr>
          </a:p>
          <a:p>
            <a:pPr algn="ctr">
              <a:lnSpc>
                <a:spcPct val="60000"/>
              </a:lnSpc>
              <a:spcBef>
                <a:spcPct val="20000"/>
              </a:spcBef>
            </a:pPr>
            <a:r>
              <a:rPr lang="en-US" b="0" i="1" dirty="0">
                <a:latin typeface="Arial" charset="0"/>
              </a:rPr>
              <a:t>Schering-Plough, </a:t>
            </a:r>
          </a:p>
          <a:p>
            <a:pPr algn="ctr">
              <a:lnSpc>
                <a:spcPct val="60000"/>
              </a:lnSpc>
              <a:spcBef>
                <a:spcPct val="20000"/>
              </a:spcBef>
            </a:pPr>
            <a:r>
              <a:rPr lang="en-US" b="0" i="1" dirty="0">
                <a:latin typeface="Arial" charset="0"/>
              </a:rPr>
              <a:t>Puerto Rico</a:t>
            </a:r>
          </a:p>
          <a:p>
            <a:pPr algn="ctr">
              <a:lnSpc>
                <a:spcPct val="80000"/>
              </a:lnSpc>
              <a:spcBef>
                <a:spcPct val="50000"/>
              </a:spcBef>
            </a:pPr>
            <a:r>
              <a:rPr lang="en-US" b="0" i="1" dirty="0">
                <a:latin typeface="Arial" charset="0"/>
              </a:rPr>
              <a:t>  </a:t>
            </a:r>
          </a:p>
        </p:txBody>
      </p:sp>
      <p:sp>
        <p:nvSpPr>
          <p:cNvPr id="30746" name="WordArt 25"/>
          <p:cNvSpPr>
            <a:spLocks noChangeArrowheads="1" noChangeShapeType="1" noTextEdit="1"/>
          </p:cNvSpPr>
          <p:nvPr/>
        </p:nvSpPr>
        <p:spPr bwMode="auto">
          <a:xfrm>
            <a:off x="2333625" y="2521916"/>
            <a:ext cx="3933825" cy="538163"/>
          </a:xfrm>
          <a:prstGeom prst="rect">
            <a:avLst/>
          </a:prstGeom>
        </p:spPr>
        <p:txBody>
          <a:bodyPr wrap="none" fromWordArt="1">
            <a:prstTxWarp prst="textPlain">
              <a:avLst>
                <a:gd name="adj" fmla="val 50000"/>
              </a:avLst>
            </a:prstTxWarp>
          </a:bodyPr>
          <a:lstStyle/>
          <a:p>
            <a:pPr algn="ctr"/>
            <a:r>
              <a:rPr lang="en-US" sz="3600" kern="10" dirty="0">
                <a:ln w="19050">
                  <a:solidFill>
                    <a:schemeClr val="tx1"/>
                  </a:solidFill>
                  <a:round/>
                  <a:headEnd/>
                  <a:tailEnd/>
                </a:ln>
                <a:solidFill>
                  <a:srgbClr val="FFFFFF"/>
                </a:solidFill>
                <a:effectLst>
                  <a:outerShdw dist="35921" dir="2700000" algn="ctr" rotWithShape="0">
                    <a:srgbClr val="990000"/>
                  </a:outerShdw>
                </a:effectLst>
                <a:latin typeface="Impact"/>
              </a:rPr>
              <a:t>WARNING LETTER</a:t>
            </a:r>
          </a:p>
        </p:txBody>
      </p:sp>
    </p:spTree>
    <p:extLst>
      <p:ext uri="{BB962C8B-B14F-4D97-AF65-F5344CB8AC3E}">
        <p14:creationId xmlns:p14="http://schemas.microsoft.com/office/powerpoint/2010/main" val="3366205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043EB-AA99-AF4C-33CA-1EF4A6A063B0}"/>
              </a:ext>
            </a:extLst>
          </p:cNvPr>
          <p:cNvSpPr>
            <a:spLocks noGrp="1"/>
          </p:cNvSpPr>
          <p:nvPr>
            <p:ph type="title"/>
          </p:nvPr>
        </p:nvSpPr>
        <p:spPr>
          <a:xfrm>
            <a:off x="2143837" y="454317"/>
            <a:ext cx="6676313" cy="835177"/>
          </a:xfrm>
        </p:spPr>
        <p:txBody>
          <a:bodyPr>
            <a:normAutofit fontScale="90000"/>
          </a:bodyPr>
          <a:lstStyle/>
          <a:p>
            <a:r>
              <a:rPr lang="en-US" sz="3600" dirty="0">
                <a:solidFill>
                  <a:schemeClr val="bg1"/>
                </a:solidFill>
              </a:rPr>
              <a:t>It’s All About SISQP</a:t>
            </a:r>
            <a:br>
              <a:rPr lang="en-US" sz="3600" dirty="0">
                <a:solidFill>
                  <a:schemeClr val="bg1"/>
                </a:solidFill>
              </a:rPr>
            </a:br>
            <a:endParaRPr lang="en-US" dirty="0"/>
          </a:p>
        </p:txBody>
      </p:sp>
      <p:sp>
        <p:nvSpPr>
          <p:cNvPr id="4100" name="Text Box 3"/>
          <p:cNvSpPr txBox="1">
            <a:spLocks noChangeArrowheads="1"/>
          </p:cNvSpPr>
          <p:nvPr/>
        </p:nvSpPr>
        <p:spPr bwMode="auto">
          <a:xfrm>
            <a:off x="1429462" y="3207655"/>
            <a:ext cx="66001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sz="3600" b="0" dirty="0">
                <a:latin typeface="Arial" charset="0"/>
              </a:rPr>
              <a:t>In the GMPs at least 20 times !</a:t>
            </a:r>
          </a:p>
        </p:txBody>
      </p:sp>
      <p:sp>
        <p:nvSpPr>
          <p:cNvPr id="4098"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BF8FE387-D813-4A40-82D7-21373B0114A0}" type="slidenum">
              <a:rPr lang="en-US" smtClean="0"/>
              <a:pPr/>
              <a:t>2</a:t>
            </a:fld>
            <a:endParaRPr lang="en-US"/>
          </a:p>
        </p:txBody>
      </p:sp>
    </p:spTree>
    <p:extLst>
      <p:ext uri="{BB962C8B-B14F-4D97-AF65-F5344CB8AC3E}">
        <p14:creationId xmlns:p14="http://schemas.microsoft.com/office/powerpoint/2010/main" val="1271090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D49C20-930E-7E9F-656C-11FE2699D4A7}"/>
              </a:ext>
            </a:extLst>
          </p:cNvPr>
          <p:cNvSpPr>
            <a:spLocks noGrp="1"/>
          </p:cNvSpPr>
          <p:nvPr>
            <p:ph type="title"/>
          </p:nvPr>
        </p:nvSpPr>
        <p:spPr>
          <a:xfrm>
            <a:off x="1123950" y="152400"/>
            <a:ext cx="7886700" cy="1325563"/>
          </a:xfrm>
        </p:spPr>
        <p:txBody>
          <a:bodyPr/>
          <a:lstStyle/>
          <a:p>
            <a:r>
              <a:rPr lang="en-US" dirty="0">
                <a:solidFill>
                  <a:schemeClr val="bg1"/>
                </a:solidFill>
              </a:rPr>
              <a:t>Representative Sampling </a:t>
            </a:r>
            <a:br>
              <a:rPr lang="en-US" dirty="0">
                <a:solidFill>
                  <a:schemeClr val="bg1"/>
                </a:solidFill>
              </a:rPr>
            </a:br>
            <a:r>
              <a:rPr lang="en-US" dirty="0">
                <a:solidFill>
                  <a:schemeClr val="bg1"/>
                </a:solidFill>
              </a:rPr>
              <a:t>of Raw Materials</a:t>
            </a:r>
          </a:p>
        </p:txBody>
      </p:sp>
      <p:sp>
        <p:nvSpPr>
          <p:cNvPr id="2" name="TextBox 1">
            <a:extLst>
              <a:ext uri="{FF2B5EF4-FFF2-40B4-BE49-F238E27FC236}">
                <a16:creationId xmlns:a16="http://schemas.microsoft.com/office/drawing/2014/main" id="{45DE07B3-289E-4D0E-BCE7-3A3C46B6E5F6}"/>
              </a:ext>
            </a:extLst>
          </p:cNvPr>
          <p:cNvSpPr txBox="1"/>
          <p:nvPr/>
        </p:nvSpPr>
        <p:spPr>
          <a:xfrm>
            <a:off x="304801" y="1586080"/>
            <a:ext cx="8615362" cy="2400657"/>
          </a:xfrm>
          <a:prstGeom prst="rect">
            <a:avLst/>
          </a:prstGeom>
          <a:noFill/>
        </p:spPr>
        <p:txBody>
          <a:bodyPr wrap="square" rtlCol="0">
            <a:spAutoFit/>
          </a:bodyPr>
          <a:lstStyle/>
          <a:p>
            <a:pPr algn="l"/>
            <a:r>
              <a:rPr lang="en-US" b="1" dirty="0"/>
              <a:t>BDP SOP 22714 </a:t>
            </a:r>
            <a:r>
              <a:rPr lang="en-US" b="1" i="1" dirty="0">
                <a:effectLst/>
                <a:latin typeface="Arial" panose="020B0604020202020204" pitchFamily="34" charset="0"/>
              </a:rPr>
              <a:t>Sampling, Testing, and Review of CGMP Materials by Process Analytics\Quality Control </a:t>
            </a:r>
          </a:p>
          <a:p>
            <a:pPr algn="l"/>
            <a:endParaRPr lang="en-US" b="1" i="1" dirty="0">
              <a:effectLst/>
              <a:latin typeface="Arial" panose="020B0604020202020204" pitchFamily="34" charset="0"/>
            </a:endParaRPr>
          </a:p>
          <a:p>
            <a:pPr marL="285750" indent="-285750" algn="l">
              <a:buFont typeface="Arial" panose="020B0604020202020204" pitchFamily="34" charset="0"/>
              <a:buChar char="•"/>
            </a:pPr>
            <a:r>
              <a:rPr lang="en-US" sz="1600" dirty="0">
                <a:latin typeface="Arial" panose="020B0604020202020204" pitchFamily="34" charset="0"/>
              </a:rPr>
              <a:t>Number of containers sampled is </a:t>
            </a:r>
            <a:r>
              <a:rPr lang="en-US" sz="1600" b="0" i="0" dirty="0">
                <a:effectLst/>
                <a:latin typeface="Arial" panose="020B0604020202020204" pitchFamily="34" charset="0"/>
              </a:rPr>
              <a:t>determined by the ANSI/ASQC </a:t>
            </a:r>
          </a:p>
          <a:p>
            <a:pPr marL="284163" indent="-284163" algn="l"/>
            <a:r>
              <a:rPr lang="en-US" sz="1600" b="0" i="0" dirty="0">
                <a:effectLst/>
                <a:latin typeface="Arial" panose="020B0604020202020204" pitchFamily="34" charset="0"/>
              </a:rPr>
              <a:t>    Z1.4 Table Requirements for General Inspection Level II</a:t>
            </a:r>
          </a:p>
          <a:p>
            <a:pPr marL="285750" indent="-285750" algn="l">
              <a:buFont typeface="Arial" panose="020B0604020202020204" pitchFamily="34" charset="0"/>
              <a:buChar char="•"/>
            </a:pPr>
            <a:endParaRPr lang="en-US" sz="1600" dirty="0">
              <a:latin typeface="Arial" panose="020B0604020202020204" pitchFamily="34" charset="0"/>
            </a:endParaRPr>
          </a:p>
          <a:p>
            <a:pPr marL="285750" indent="-285750" algn="l">
              <a:buFont typeface="Arial" panose="020B0604020202020204" pitchFamily="34" charset="0"/>
              <a:buChar char="•"/>
            </a:pPr>
            <a:r>
              <a:rPr lang="en-US" sz="1600" b="0" i="0" dirty="0">
                <a:effectLst/>
                <a:latin typeface="Arial" panose="020B0604020202020204" pitchFamily="34" charset="0"/>
              </a:rPr>
              <a:t>A sampling thief </a:t>
            </a:r>
            <a:r>
              <a:rPr lang="en-US" sz="1600" dirty="0">
                <a:latin typeface="Arial" panose="020B0604020202020204" pitchFamily="34" charset="0"/>
              </a:rPr>
              <a:t>must be used </a:t>
            </a:r>
            <a:r>
              <a:rPr lang="en-US" sz="1600" b="0" i="0" dirty="0">
                <a:effectLst/>
                <a:latin typeface="Arial" panose="020B0604020202020204" pitchFamily="34" charset="0"/>
              </a:rPr>
              <a:t>for raw material containers larger than 15 kg. A sampling thief allows you to remove samples at specified depths to ensure samples are representative of the entire container</a:t>
            </a:r>
          </a:p>
        </p:txBody>
      </p:sp>
      <p:sp>
        <p:nvSpPr>
          <p:cNvPr id="31746"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119E7D49-CDBE-4C5D-B1F2-878378EB5666}" type="slidenum">
              <a:rPr lang="en-US" smtClean="0"/>
              <a:pPr/>
              <a:t>20</a:t>
            </a:fld>
            <a:endParaRPr lang="en-US"/>
          </a:p>
        </p:txBody>
      </p:sp>
    </p:spTree>
    <p:extLst>
      <p:ext uri="{BB962C8B-B14F-4D97-AF65-F5344CB8AC3E}">
        <p14:creationId xmlns:p14="http://schemas.microsoft.com/office/powerpoint/2010/main" val="605143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F7D2F7-AB7C-71F6-C98A-8633D9308993}"/>
              </a:ext>
            </a:extLst>
          </p:cNvPr>
          <p:cNvSpPr>
            <a:spLocks noGrp="1"/>
          </p:cNvSpPr>
          <p:nvPr>
            <p:ph type="title"/>
          </p:nvPr>
        </p:nvSpPr>
        <p:spPr>
          <a:xfrm>
            <a:off x="1319212" y="298451"/>
            <a:ext cx="7886700" cy="1325563"/>
          </a:xfrm>
        </p:spPr>
        <p:txBody>
          <a:bodyPr>
            <a:normAutofit fontScale="90000"/>
          </a:bodyPr>
          <a:lstStyle/>
          <a:p>
            <a:r>
              <a:rPr lang="en-US" dirty="0">
                <a:solidFill>
                  <a:schemeClr val="bg1"/>
                </a:solidFill>
                <a:cs typeface="Times New Roman" pitchFamily="18" charset="0"/>
              </a:rPr>
              <a:t>Subpart</a:t>
            </a:r>
            <a:r>
              <a:rPr lang="en-US" dirty="0">
                <a:solidFill>
                  <a:schemeClr val="bg1"/>
                </a:solidFill>
              </a:rPr>
              <a:t> I.  Laboratory Controls</a:t>
            </a:r>
            <a:br>
              <a:rPr lang="en-US" dirty="0">
                <a:solidFill>
                  <a:schemeClr val="bg1"/>
                </a:solidFill>
              </a:rPr>
            </a:br>
            <a:r>
              <a:rPr lang="en-US" sz="4000" dirty="0">
                <a:solidFill>
                  <a:schemeClr val="bg1"/>
                </a:solidFill>
              </a:rPr>
              <a:t>Sections: Testing &amp; Release</a:t>
            </a:r>
            <a:br>
              <a:rPr lang="en-US" sz="5400" dirty="0">
                <a:solidFill>
                  <a:schemeClr val="bg1"/>
                </a:solidFill>
              </a:rPr>
            </a:br>
            <a:endParaRPr lang="en-US" dirty="0"/>
          </a:p>
        </p:txBody>
      </p:sp>
      <p:sp>
        <p:nvSpPr>
          <p:cNvPr id="32772" name="Text Box 21"/>
          <p:cNvSpPr txBox="1">
            <a:spLocks noChangeArrowheads="1"/>
          </p:cNvSpPr>
          <p:nvPr/>
        </p:nvSpPr>
        <p:spPr bwMode="auto">
          <a:xfrm>
            <a:off x="242886" y="1684609"/>
            <a:ext cx="8539951" cy="4921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tabLst>
                <a:tab pos="222250" algn="l"/>
                <a:tab pos="331788" algn="l"/>
                <a:tab pos="747713" algn="l"/>
              </a:tabLst>
              <a:defRPr sz="2400" b="1">
                <a:solidFill>
                  <a:schemeClr val="tx1"/>
                </a:solidFill>
                <a:latin typeface="Times New Roman" pitchFamily="18" charset="0"/>
              </a:defRPr>
            </a:lvl1pPr>
            <a:lvl2pPr marL="742950" indent="-285750" eaLnBrk="0" hangingPunct="0">
              <a:tabLst>
                <a:tab pos="222250" algn="l"/>
                <a:tab pos="331788" algn="l"/>
                <a:tab pos="747713" algn="l"/>
              </a:tabLst>
              <a:defRPr sz="2400" b="1">
                <a:solidFill>
                  <a:schemeClr val="tx1"/>
                </a:solidFill>
                <a:latin typeface="Times New Roman" pitchFamily="18" charset="0"/>
              </a:defRPr>
            </a:lvl2pPr>
            <a:lvl3pPr marL="1143000" indent="-228600" eaLnBrk="0" hangingPunct="0">
              <a:tabLst>
                <a:tab pos="222250" algn="l"/>
                <a:tab pos="331788" algn="l"/>
                <a:tab pos="747713" algn="l"/>
              </a:tabLst>
              <a:defRPr sz="2400" b="1">
                <a:solidFill>
                  <a:schemeClr val="tx1"/>
                </a:solidFill>
                <a:latin typeface="Times New Roman" pitchFamily="18" charset="0"/>
              </a:defRPr>
            </a:lvl3pPr>
            <a:lvl4pPr marL="1600200" indent="-228600" eaLnBrk="0" hangingPunct="0">
              <a:tabLst>
                <a:tab pos="222250" algn="l"/>
                <a:tab pos="331788" algn="l"/>
                <a:tab pos="747713" algn="l"/>
              </a:tabLst>
              <a:defRPr sz="2400" b="1">
                <a:solidFill>
                  <a:schemeClr val="tx1"/>
                </a:solidFill>
                <a:latin typeface="Times New Roman" pitchFamily="18" charset="0"/>
              </a:defRPr>
            </a:lvl4pPr>
            <a:lvl5pPr marL="2057400" indent="-228600" eaLnBrk="0" hangingPunct="0">
              <a:tabLst>
                <a:tab pos="222250" algn="l"/>
                <a:tab pos="331788" algn="l"/>
                <a:tab pos="747713" algn="l"/>
              </a:tabLst>
              <a:defRPr sz="2400" b="1">
                <a:solidFill>
                  <a:schemeClr val="tx1"/>
                </a:solidFill>
                <a:latin typeface="Times New Roman" pitchFamily="18" charset="0"/>
              </a:defRPr>
            </a:lvl5pPr>
            <a:lvl6pPr marL="2514600" indent="-228600" eaLnBrk="0" fontAlgn="base" hangingPunct="0">
              <a:spcBef>
                <a:spcPct val="0"/>
              </a:spcBef>
              <a:spcAft>
                <a:spcPct val="0"/>
              </a:spcAft>
              <a:tabLst>
                <a:tab pos="222250" algn="l"/>
                <a:tab pos="331788" algn="l"/>
                <a:tab pos="747713" algn="l"/>
              </a:tabLst>
              <a:defRPr sz="2400" b="1">
                <a:solidFill>
                  <a:schemeClr val="tx1"/>
                </a:solidFill>
                <a:latin typeface="Times New Roman" pitchFamily="18" charset="0"/>
              </a:defRPr>
            </a:lvl6pPr>
            <a:lvl7pPr marL="2971800" indent="-228600" eaLnBrk="0" fontAlgn="base" hangingPunct="0">
              <a:spcBef>
                <a:spcPct val="0"/>
              </a:spcBef>
              <a:spcAft>
                <a:spcPct val="0"/>
              </a:spcAft>
              <a:tabLst>
                <a:tab pos="222250" algn="l"/>
                <a:tab pos="331788" algn="l"/>
                <a:tab pos="747713" algn="l"/>
              </a:tabLst>
              <a:defRPr sz="2400" b="1">
                <a:solidFill>
                  <a:schemeClr val="tx1"/>
                </a:solidFill>
                <a:latin typeface="Times New Roman" pitchFamily="18" charset="0"/>
              </a:defRPr>
            </a:lvl7pPr>
            <a:lvl8pPr marL="3429000" indent="-228600" eaLnBrk="0" fontAlgn="base" hangingPunct="0">
              <a:spcBef>
                <a:spcPct val="0"/>
              </a:spcBef>
              <a:spcAft>
                <a:spcPct val="0"/>
              </a:spcAft>
              <a:tabLst>
                <a:tab pos="222250" algn="l"/>
                <a:tab pos="331788" algn="l"/>
                <a:tab pos="747713" algn="l"/>
              </a:tabLst>
              <a:defRPr sz="2400" b="1">
                <a:solidFill>
                  <a:schemeClr val="tx1"/>
                </a:solidFill>
                <a:latin typeface="Times New Roman" pitchFamily="18" charset="0"/>
              </a:defRPr>
            </a:lvl8pPr>
            <a:lvl9pPr marL="3886200" indent="-228600" eaLnBrk="0" fontAlgn="base" hangingPunct="0">
              <a:spcBef>
                <a:spcPct val="0"/>
              </a:spcBef>
              <a:spcAft>
                <a:spcPct val="0"/>
              </a:spcAft>
              <a:tabLst>
                <a:tab pos="222250" algn="l"/>
                <a:tab pos="331788" algn="l"/>
                <a:tab pos="747713" algn="l"/>
              </a:tabLst>
              <a:defRPr sz="2400" b="1">
                <a:solidFill>
                  <a:schemeClr val="tx1"/>
                </a:solidFill>
                <a:latin typeface="Times New Roman" pitchFamily="18" charset="0"/>
              </a:defRPr>
            </a:lvl9pPr>
          </a:lstStyle>
          <a:p>
            <a:pPr marL="342900" indent="-342900" eaLnBrk="1" hangingPunct="1">
              <a:spcBef>
                <a:spcPts val="300"/>
              </a:spcBef>
              <a:buClr>
                <a:srgbClr val="0070C0"/>
              </a:buClr>
              <a:buFont typeface="Arial" panose="020B0604020202020204" pitchFamily="34" charset="0"/>
              <a:buChar char="•"/>
            </a:pPr>
            <a:r>
              <a:rPr lang="en-US" b="0" dirty="0">
                <a:latin typeface="Arial" charset="0"/>
                <a:cs typeface="Times New Roman" pitchFamily="18" charset="0"/>
              </a:rPr>
              <a:t>Confirm conformance to specifications using laboratory determination</a:t>
            </a:r>
          </a:p>
          <a:p>
            <a:pPr marL="857250" lvl="1" indent="-342900" eaLnBrk="1" hangingPunct="1">
              <a:spcBef>
                <a:spcPts val="300"/>
              </a:spcBef>
              <a:buClr>
                <a:srgbClr val="0070C0"/>
              </a:buClr>
              <a:buFont typeface="Arial" panose="020B0604020202020204" pitchFamily="34" charset="0"/>
              <a:buChar char="−"/>
            </a:pPr>
            <a:r>
              <a:rPr lang="en-US" sz="2000" b="0" dirty="0">
                <a:latin typeface="Arial" charset="0"/>
                <a:cs typeface="Times New Roman" pitchFamily="18" charset="0"/>
              </a:rPr>
              <a:t>Identity and strength of </a:t>
            </a:r>
            <a:r>
              <a:rPr lang="en-US" sz="2000" b="0" u="sng" dirty="0">
                <a:latin typeface="Arial" charset="0"/>
                <a:cs typeface="Times New Roman" pitchFamily="18" charset="0"/>
              </a:rPr>
              <a:t>each</a:t>
            </a:r>
            <a:r>
              <a:rPr lang="en-US" sz="2000" b="0" dirty="0">
                <a:latin typeface="Arial" charset="0"/>
                <a:cs typeface="Times New Roman" pitchFamily="18" charset="0"/>
              </a:rPr>
              <a:t> active ingredient</a:t>
            </a:r>
          </a:p>
          <a:p>
            <a:pPr marL="857250" lvl="1" indent="-342900" eaLnBrk="1" hangingPunct="1">
              <a:spcBef>
                <a:spcPts val="300"/>
              </a:spcBef>
              <a:buClr>
                <a:srgbClr val="0070C0"/>
              </a:buClr>
              <a:buFont typeface="Arial" panose="020B0604020202020204" pitchFamily="34" charset="0"/>
              <a:buChar char="−"/>
            </a:pPr>
            <a:r>
              <a:rPr lang="en-US" sz="2000" b="0" dirty="0">
                <a:latin typeface="Arial" charset="0"/>
                <a:cs typeface="Times New Roman" pitchFamily="18" charset="0"/>
              </a:rPr>
              <a:t>Free of objectionable microbes (if applicable)</a:t>
            </a:r>
          </a:p>
          <a:p>
            <a:pPr marL="857250" lvl="1" indent="-342900" eaLnBrk="1" hangingPunct="1">
              <a:spcBef>
                <a:spcPts val="300"/>
              </a:spcBef>
              <a:buClr>
                <a:srgbClr val="0070C0"/>
              </a:buClr>
              <a:buFont typeface="Arial" panose="020B0604020202020204" pitchFamily="34" charset="0"/>
              <a:buChar char="−"/>
            </a:pPr>
            <a:r>
              <a:rPr lang="en-US" sz="2000" b="0" u="sng" dirty="0">
                <a:latin typeface="Arial" charset="0"/>
                <a:cs typeface="Times New Roman" pitchFamily="18" charset="0"/>
              </a:rPr>
              <a:t>Prior to release</a:t>
            </a:r>
            <a:r>
              <a:rPr lang="en-US" sz="2000" b="0" dirty="0">
                <a:latin typeface="Arial" charset="0"/>
                <a:cs typeface="Times New Roman" pitchFamily="18" charset="0"/>
              </a:rPr>
              <a:t>	</a:t>
            </a:r>
          </a:p>
          <a:p>
            <a:pPr marL="342900" indent="-342900" eaLnBrk="1" hangingPunct="1">
              <a:spcBef>
                <a:spcPts val="300"/>
              </a:spcBef>
              <a:spcAft>
                <a:spcPct val="20000"/>
              </a:spcAft>
              <a:buClr>
                <a:srgbClr val="0070C0"/>
              </a:buClr>
              <a:buFont typeface="Arial" panose="020B0604020202020204" pitchFamily="34" charset="0"/>
              <a:buChar char="•"/>
            </a:pPr>
            <a:r>
              <a:rPr lang="en-US" b="0" dirty="0">
                <a:latin typeface="Arial" charset="0"/>
                <a:cs typeface="Times New Roman" pitchFamily="18" charset="0"/>
              </a:rPr>
              <a:t>Adequate acceptance criteria for sampling and testing </a:t>
            </a:r>
          </a:p>
          <a:p>
            <a:pPr marL="342900" indent="-342900" eaLnBrk="1" hangingPunct="1">
              <a:spcBef>
                <a:spcPts val="300"/>
              </a:spcBef>
              <a:buClr>
                <a:srgbClr val="0070C0"/>
              </a:buClr>
              <a:buFont typeface="Arial" panose="020B0604020202020204" pitchFamily="34" charset="0"/>
              <a:buChar char="•"/>
            </a:pPr>
            <a:r>
              <a:rPr lang="en-US" b="0" dirty="0">
                <a:latin typeface="Arial" charset="0"/>
                <a:cs typeface="Times New Roman" pitchFamily="18" charset="0"/>
              </a:rPr>
              <a:t>Establish and document accuracy, sensitivity, specificity &amp; reproducibility of test methods.</a:t>
            </a:r>
          </a:p>
          <a:p>
            <a:pPr marL="857250" lvl="1" indent="-342900" eaLnBrk="1" hangingPunct="1">
              <a:spcBef>
                <a:spcPts val="300"/>
              </a:spcBef>
              <a:buClr>
                <a:srgbClr val="0070C0"/>
              </a:buClr>
              <a:buFont typeface="Arial" panose="020B0604020202020204" pitchFamily="34" charset="0"/>
              <a:buChar char="−"/>
            </a:pPr>
            <a:r>
              <a:rPr lang="en-US" sz="2000" b="0" dirty="0">
                <a:latin typeface="Arial" charset="0"/>
                <a:cs typeface="Times New Roman" pitchFamily="18" charset="0"/>
              </a:rPr>
              <a:t>Limit of Detection (LOD) &amp; Limit of Quantitation (LOQ)</a:t>
            </a:r>
          </a:p>
          <a:p>
            <a:pPr marL="342900" indent="-342900" eaLnBrk="1" hangingPunct="1">
              <a:spcBef>
                <a:spcPts val="300"/>
              </a:spcBef>
              <a:buClr>
                <a:srgbClr val="0070C0"/>
              </a:buClr>
              <a:buFont typeface="Arial" panose="020B0604020202020204" pitchFamily="34" charset="0"/>
              <a:buChar char="•"/>
            </a:pPr>
            <a:r>
              <a:rPr lang="en-US" b="0" dirty="0">
                <a:latin typeface="Arial" charset="0"/>
                <a:cs typeface="Times New Roman" pitchFamily="18" charset="0"/>
              </a:rPr>
              <a:t>Reject for failure to meet specs, standards, etc. </a:t>
            </a:r>
          </a:p>
          <a:p>
            <a:pPr marL="857250" lvl="1" indent="-342900" eaLnBrk="1" hangingPunct="1">
              <a:spcBef>
                <a:spcPts val="300"/>
              </a:spcBef>
              <a:buClr>
                <a:srgbClr val="0070C0"/>
              </a:buClr>
              <a:buFont typeface="Arial" panose="020B0604020202020204" pitchFamily="34" charset="0"/>
              <a:buChar char="−"/>
            </a:pPr>
            <a:r>
              <a:rPr lang="en-US" sz="2000" b="0" dirty="0">
                <a:latin typeface="Arial" charset="0"/>
                <a:cs typeface="Times New Roman" pitchFamily="18" charset="0"/>
              </a:rPr>
              <a:t>Must investigate OOS, failures, etc.</a:t>
            </a:r>
          </a:p>
          <a:p>
            <a:pPr marL="857250" lvl="1" indent="-342900" eaLnBrk="1" hangingPunct="1">
              <a:spcBef>
                <a:spcPts val="300"/>
              </a:spcBef>
              <a:buClr>
                <a:srgbClr val="0070C0"/>
              </a:buClr>
              <a:buFont typeface="Arial" panose="020B0604020202020204" pitchFamily="34" charset="0"/>
              <a:buChar char="−"/>
            </a:pPr>
            <a:r>
              <a:rPr lang="en-US" sz="2000" b="0" dirty="0">
                <a:latin typeface="Arial" charset="0"/>
                <a:cs typeface="Times New Roman" pitchFamily="18" charset="0"/>
              </a:rPr>
              <a:t>Can reprocess</a:t>
            </a:r>
          </a:p>
          <a:p>
            <a:pPr marL="857250" lvl="1" indent="-342900" eaLnBrk="1" hangingPunct="1">
              <a:spcBef>
                <a:spcPts val="300"/>
              </a:spcBef>
              <a:buClr>
                <a:srgbClr val="0070C0"/>
              </a:buClr>
              <a:buFont typeface="Arial" panose="020B0604020202020204" pitchFamily="34" charset="0"/>
              <a:buChar char="−"/>
            </a:pPr>
            <a:r>
              <a:rPr lang="en-US" sz="2000" b="0" dirty="0">
                <a:latin typeface="Arial" charset="0"/>
                <a:cs typeface="Times New Roman" pitchFamily="18" charset="0"/>
              </a:rPr>
              <a:t>Reprocessed product must pass specifications</a:t>
            </a:r>
          </a:p>
        </p:txBody>
      </p:sp>
      <p:sp>
        <p:nvSpPr>
          <p:cNvPr id="32770"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90D45369-C5A0-4DD5-8233-37CC5747F84D}" type="slidenum">
              <a:rPr lang="en-US" smtClean="0"/>
              <a:pPr/>
              <a:t>21</a:t>
            </a:fld>
            <a:endParaRPr lang="en-US" dirty="0"/>
          </a:p>
        </p:txBody>
      </p:sp>
    </p:spTree>
    <p:extLst>
      <p:ext uri="{BB962C8B-B14F-4D97-AF65-F5344CB8AC3E}">
        <p14:creationId xmlns:p14="http://schemas.microsoft.com/office/powerpoint/2010/main" val="348948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31CEB-62B2-82B7-4734-DA80771F0022}"/>
              </a:ext>
            </a:extLst>
          </p:cNvPr>
          <p:cNvSpPr>
            <a:spLocks noGrp="1"/>
          </p:cNvSpPr>
          <p:nvPr>
            <p:ph type="title"/>
          </p:nvPr>
        </p:nvSpPr>
        <p:spPr>
          <a:xfrm>
            <a:off x="1108152" y="161151"/>
            <a:ext cx="7886700" cy="1325563"/>
          </a:xfrm>
        </p:spPr>
        <p:txBody>
          <a:bodyPr/>
          <a:lstStyle/>
          <a:p>
            <a:r>
              <a:rPr lang="en-US" dirty="0">
                <a:solidFill>
                  <a:schemeClr val="bg1"/>
                </a:solidFill>
              </a:rPr>
              <a:t>Warning Letter: Failure to use Validated Test Method</a:t>
            </a:r>
          </a:p>
        </p:txBody>
      </p:sp>
      <p:sp>
        <p:nvSpPr>
          <p:cNvPr id="33817" name="AutoShape 24"/>
          <p:cNvSpPr>
            <a:spLocks noChangeArrowheads="1"/>
          </p:cNvSpPr>
          <p:nvPr/>
        </p:nvSpPr>
        <p:spPr bwMode="auto">
          <a:xfrm>
            <a:off x="1671638" y="1557338"/>
            <a:ext cx="5567362" cy="5148262"/>
          </a:xfrm>
          <a:prstGeom prst="octagon">
            <a:avLst>
              <a:gd name="adj" fmla="val 29287"/>
            </a:avLst>
          </a:prstGeom>
          <a:solidFill>
            <a:srgbClr val="FF0000"/>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solidFill>
                <a:schemeClr val="bg1"/>
              </a:solidFill>
              <a:latin typeface="Arial" charset="0"/>
            </a:endParaRPr>
          </a:p>
          <a:p>
            <a:pPr algn="ctr"/>
            <a:endParaRPr lang="en-US" dirty="0">
              <a:solidFill>
                <a:schemeClr val="bg1"/>
              </a:solidFill>
              <a:latin typeface="Arial" charset="0"/>
            </a:endParaRPr>
          </a:p>
          <a:p>
            <a:pPr algn="ctr"/>
            <a:endParaRPr lang="en-US" sz="2800" dirty="0">
              <a:solidFill>
                <a:schemeClr val="bg1"/>
              </a:solidFill>
              <a:latin typeface="Arial" charset="0"/>
            </a:endParaRPr>
          </a:p>
          <a:p>
            <a:pPr algn="ctr"/>
            <a:endParaRPr lang="en-US" sz="2800" dirty="0">
              <a:solidFill>
                <a:schemeClr val="bg1"/>
              </a:solidFill>
              <a:latin typeface="Arial" charset="0"/>
            </a:endParaRPr>
          </a:p>
          <a:p>
            <a:pPr algn="ctr"/>
            <a:endParaRPr lang="en-US" sz="2800" dirty="0">
              <a:solidFill>
                <a:schemeClr val="bg1"/>
              </a:solidFill>
              <a:latin typeface="Arial" charset="0"/>
            </a:endParaRPr>
          </a:p>
          <a:p>
            <a:pPr algn="ctr"/>
            <a:endParaRPr lang="en-US" sz="3200" dirty="0">
              <a:solidFill>
                <a:srgbClr val="FFFFFF"/>
              </a:solidFill>
              <a:latin typeface="Arial" charset="0"/>
            </a:endParaRPr>
          </a:p>
          <a:p>
            <a:pPr algn="ctr"/>
            <a:endParaRPr lang="en-US" sz="2800" dirty="0">
              <a:solidFill>
                <a:srgbClr val="FFFFFF"/>
              </a:solidFill>
              <a:latin typeface="Arial" charset="0"/>
            </a:endParaRPr>
          </a:p>
          <a:p>
            <a:pPr algn="ctr">
              <a:lnSpc>
                <a:spcPct val="80000"/>
              </a:lnSpc>
              <a:spcBef>
                <a:spcPct val="50000"/>
              </a:spcBef>
            </a:pPr>
            <a:r>
              <a:rPr lang="en-US" dirty="0">
                <a:solidFill>
                  <a:srgbClr val="FFFFFF"/>
                </a:solidFill>
                <a:latin typeface="Arial" charset="0"/>
              </a:rPr>
              <a:t>Failure to use a validated test method for </a:t>
            </a:r>
          </a:p>
          <a:p>
            <a:pPr algn="ctr">
              <a:lnSpc>
                <a:spcPct val="80000"/>
              </a:lnSpc>
              <a:spcBef>
                <a:spcPct val="50000"/>
              </a:spcBef>
            </a:pPr>
            <a:r>
              <a:rPr lang="en-US" dirty="0">
                <a:solidFill>
                  <a:srgbClr val="FFFFFF"/>
                </a:solidFill>
                <a:latin typeface="Arial" charset="0"/>
              </a:rPr>
              <a:t>release testing.  The assay method for </a:t>
            </a:r>
          </a:p>
          <a:p>
            <a:pPr algn="ctr">
              <a:lnSpc>
                <a:spcPct val="80000"/>
              </a:lnSpc>
              <a:spcBef>
                <a:spcPct val="50000"/>
              </a:spcBef>
            </a:pPr>
            <a:r>
              <a:rPr lang="en-US" dirty="0">
                <a:solidFill>
                  <a:srgbClr val="FFFFFF"/>
                </a:solidFill>
                <a:latin typeface="Arial" charset="0"/>
              </a:rPr>
              <a:t>guaifenesin in Spec-</a:t>
            </a:r>
            <a:r>
              <a:rPr lang="en-US" dirty="0" err="1">
                <a:solidFill>
                  <a:srgbClr val="FFFFFF"/>
                </a:solidFill>
                <a:latin typeface="Arial" charset="0"/>
              </a:rPr>
              <a:t>Tuss</a:t>
            </a:r>
            <a:r>
              <a:rPr lang="en-US" dirty="0">
                <a:solidFill>
                  <a:srgbClr val="FFFFFF"/>
                </a:solidFill>
                <a:latin typeface="Arial" charset="0"/>
              </a:rPr>
              <a:t> TM Palatable </a:t>
            </a:r>
          </a:p>
          <a:p>
            <a:pPr algn="ctr">
              <a:lnSpc>
                <a:spcPct val="80000"/>
              </a:lnSpc>
              <a:spcBef>
                <a:spcPct val="50000"/>
              </a:spcBef>
            </a:pPr>
            <a:r>
              <a:rPr lang="en-US" dirty="0">
                <a:solidFill>
                  <a:srgbClr val="FFFFFF"/>
                </a:solidFill>
                <a:latin typeface="Arial" charset="0"/>
              </a:rPr>
              <a:t>Expectorant  Powder has not been validated </a:t>
            </a:r>
          </a:p>
          <a:p>
            <a:pPr algn="ctr">
              <a:lnSpc>
                <a:spcPct val="80000"/>
              </a:lnSpc>
              <a:spcBef>
                <a:spcPct val="50000"/>
              </a:spcBef>
            </a:pPr>
            <a:r>
              <a:rPr lang="en-US" dirty="0">
                <a:solidFill>
                  <a:srgbClr val="FFFFFF"/>
                </a:solidFill>
                <a:latin typeface="Arial" charset="0"/>
              </a:rPr>
              <a:t>for accuracy, sensitivity, specificity, </a:t>
            </a:r>
          </a:p>
          <a:p>
            <a:pPr algn="ctr">
              <a:lnSpc>
                <a:spcPct val="80000"/>
              </a:lnSpc>
              <a:spcBef>
                <a:spcPct val="50000"/>
              </a:spcBef>
            </a:pPr>
            <a:r>
              <a:rPr lang="en-US" dirty="0">
                <a:solidFill>
                  <a:srgbClr val="FFFFFF"/>
                </a:solidFill>
                <a:latin typeface="Arial" charset="0"/>
              </a:rPr>
              <a:t>and reproducibility.  </a:t>
            </a:r>
          </a:p>
          <a:p>
            <a:pPr algn="ctr">
              <a:lnSpc>
                <a:spcPct val="80000"/>
              </a:lnSpc>
              <a:spcBef>
                <a:spcPct val="50000"/>
              </a:spcBef>
            </a:pPr>
            <a:r>
              <a:rPr lang="en-US" b="0" dirty="0">
                <a:solidFill>
                  <a:srgbClr val="FFFFFF"/>
                </a:solidFill>
                <a:latin typeface="Arial" charset="0"/>
              </a:rPr>
              <a:t>  </a:t>
            </a:r>
            <a:endParaRPr lang="en-US" b="0" i="1" dirty="0">
              <a:solidFill>
                <a:srgbClr val="FFFFFF"/>
              </a:solidFill>
              <a:latin typeface="Arial" charset="0"/>
            </a:endParaRPr>
          </a:p>
          <a:p>
            <a:pPr algn="ctr">
              <a:lnSpc>
                <a:spcPct val="80000"/>
              </a:lnSpc>
            </a:pPr>
            <a:r>
              <a:rPr lang="en-US" b="0" i="1" dirty="0" err="1">
                <a:latin typeface="Arial" charset="0"/>
              </a:rPr>
              <a:t>Neogen</a:t>
            </a:r>
            <a:r>
              <a:rPr lang="en-US" b="0" i="1" dirty="0">
                <a:latin typeface="Arial" charset="0"/>
              </a:rPr>
              <a:t> Corporation, </a:t>
            </a:r>
          </a:p>
          <a:p>
            <a:pPr algn="ctr">
              <a:lnSpc>
                <a:spcPct val="80000"/>
              </a:lnSpc>
            </a:pPr>
            <a:r>
              <a:rPr lang="en-US" b="0" i="1" dirty="0">
                <a:latin typeface="Arial" charset="0"/>
              </a:rPr>
              <a:t>Lansing, MI</a:t>
            </a:r>
            <a:endParaRPr lang="en-US" sz="2800" dirty="0">
              <a:latin typeface="Arial" charset="0"/>
            </a:endParaRPr>
          </a:p>
          <a:p>
            <a:pPr algn="ctr"/>
            <a:endParaRPr lang="en-US" sz="2800" dirty="0">
              <a:latin typeface="Arial" charset="0"/>
            </a:endParaRPr>
          </a:p>
          <a:p>
            <a:pPr algn="ctr"/>
            <a:endParaRPr lang="en-US" dirty="0">
              <a:solidFill>
                <a:srgbClr val="FFFFFF"/>
              </a:solidFill>
              <a:latin typeface="Arial" charset="0"/>
            </a:endParaRPr>
          </a:p>
        </p:txBody>
      </p:sp>
      <p:sp>
        <p:nvSpPr>
          <p:cNvPr id="33818" name="WordArt 25">
            <a:extLst>
              <a:ext uri="{C183D7F6-B498-43B3-948B-1728B52AA6E4}">
                <adec:decorative xmlns:adec="http://schemas.microsoft.com/office/drawing/2017/decorative" val="1"/>
              </a:ext>
            </a:extLst>
          </p:cNvPr>
          <p:cNvSpPr>
            <a:spLocks noChangeArrowheads="1" noChangeShapeType="1" noTextEdit="1"/>
          </p:cNvSpPr>
          <p:nvPr/>
        </p:nvSpPr>
        <p:spPr bwMode="auto">
          <a:xfrm>
            <a:off x="2259191" y="2670175"/>
            <a:ext cx="4267200" cy="571500"/>
          </a:xfrm>
          <a:prstGeom prst="rect">
            <a:avLst/>
          </a:prstGeom>
        </p:spPr>
        <p:txBody>
          <a:bodyPr wrap="none" fromWordArt="1">
            <a:prstTxWarp prst="textPlain">
              <a:avLst>
                <a:gd name="adj" fmla="val 50000"/>
              </a:avLst>
            </a:prstTxWarp>
          </a:bodyPr>
          <a:lstStyle/>
          <a:p>
            <a:pPr algn="ctr"/>
            <a:r>
              <a:rPr lang="en-US" sz="3600" kern="10" dirty="0">
                <a:ln w="19050">
                  <a:solidFill>
                    <a:schemeClr val="tx1"/>
                  </a:solidFill>
                  <a:round/>
                  <a:headEnd/>
                  <a:tailEnd/>
                </a:ln>
                <a:solidFill>
                  <a:srgbClr val="FFFFFF"/>
                </a:solidFill>
                <a:effectLst>
                  <a:outerShdw dist="35921" dir="2700000" algn="ctr" rotWithShape="0">
                    <a:srgbClr val="990000"/>
                  </a:outerShdw>
                </a:effectLst>
                <a:latin typeface="Impact"/>
              </a:rPr>
              <a:t>WARNING LETTER</a:t>
            </a:r>
          </a:p>
        </p:txBody>
      </p:sp>
      <p:sp>
        <p:nvSpPr>
          <p:cNvPr id="33794"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6EF4919C-7C8A-4457-907D-D41E845EABDD}" type="slidenum">
              <a:rPr lang="en-US" smtClean="0"/>
              <a:pPr/>
              <a:t>22</a:t>
            </a:fld>
            <a:endParaRPr lang="en-US"/>
          </a:p>
        </p:txBody>
      </p:sp>
    </p:spTree>
    <p:extLst>
      <p:ext uri="{BB962C8B-B14F-4D97-AF65-F5344CB8AC3E}">
        <p14:creationId xmlns:p14="http://schemas.microsoft.com/office/powerpoint/2010/main" val="3795013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A7EC4-0A9D-683E-CF39-FC02F3CEECEF}"/>
              </a:ext>
            </a:extLst>
          </p:cNvPr>
          <p:cNvSpPr>
            <a:spLocks noGrp="1"/>
          </p:cNvSpPr>
          <p:nvPr>
            <p:ph type="title"/>
          </p:nvPr>
        </p:nvSpPr>
        <p:spPr>
          <a:xfrm>
            <a:off x="1106875" y="152400"/>
            <a:ext cx="7886700" cy="1325563"/>
          </a:xfrm>
        </p:spPr>
        <p:txBody>
          <a:bodyPr/>
          <a:lstStyle/>
          <a:p>
            <a:r>
              <a:rPr lang="en-US" dirty="0">
                <a:solidFill>
                  <a:schemeClr val="bg1"/>
                </a:solidFill>
              </a:rPr>
              <a:t>Warning Letter: Validation Data Unavailable</a:t>
            </a:r>
          </a:p>
        </p:txBody>
      </p:sp>
      <p:sp>
        <p:nvSpPr>
          <p:cNvPr id="34841" name="AutoShape 24"/>
          <p:cNvSpPr>
            <a:spLocks noChangeArrowheads="1"/>
          </p:cNvSpPr>
          <p:nvPr/>
        </p:nvSpPr>
        <p:spPr bwMode="auto">
          <a:xfrm>
            <a:off x="2176463" y="1683687"/>
            <a:ext cx="4791074" cy="5010150"/>
          </a:xfrm>
          <a:prstGeom prst="octagon">
            <a:avLst>
              <a:gd name="adj" fmla="val 29287"/>
            </a:avLst>
          </a:prstGeom>
          <a:solidFill>
            <a:srgbClr val="FF0000"/>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solidFill>
                <a:schemeClr val="bg1"/>
              </a:solidFill>
              <a:latin typeface="Arial" charset="0"/>
            </a:endParaRPr>
          </a:p>
          <a:p>
            <a:pPr algn="ctr"/>
            <a:endParaRPr lang="en-US" dirty="0">
              <a:solidFill>
                <a:schemeClr val="bg1"/>
              </a:solidFill>
              <a:latin typeface="Arial" charset="0"/>
            </a:endParaRPr>
          </a:p>
          <a:p>
            <a:pPr algn="ctr"/>
            <a:endParaRPr lang="en-US" sz="2800" dirty="0">
              <a:solidFill>
                <a:schemeClr val="bg1"/>
              </a:solidFill>
              <a:latin typeface="Arial" charset="0"/>
            </a:endParaRPr>
          </a:p>
          <a:p>
            <a:pPr algn="ctr"/>
            <a:endParaRPr lang="en-US" sz="2800" dirty="0">
              <a:solidFill>
                <a:schemeClr val="bg1"/>
              </a:solidFill>
              <a:latin typeface="Arial" charset="0"/>
            </a:endParaRPr>
          </a:p>
          <a:p>
            <a:pPr algn="ctr"/>
            <a:endParaRPr lang="en-US" sz="2800" dirty="0">
              <a:solidFill>
                <a:schemeClr val="bg1"/>
              </a:solidFill>
              <a:latin typeface="Arial" charset="0"/>
            </a:endParaRPr>
          </a:p>
          <a:p>
            <a:pPr algn="ctr"/>
            <a:endParaRPr lang="en-US" sz="2800" dirty="0">
              <a:solidFill>
                <a:srgbClr val="FFFFFF"/>
              </a:solidFill>
              <a:latin typeface="Arial" charset="0"/>
            </a:endParaRPr>
          </a:p>
          <a:p>
            <a:pPr algn="ctr">
              <a:lnSpc>
                <a:spcPct val="80000"/>
              </a:lnSpc>
              <a:spcBef>
                <a:spcPct val="50000"/>
              </a:spcBef>
            </a:pPr>
            <a:r>
              <a:rPr lang="en-US" dirty="0">
                <a:solidFill>
                  <a:srgbClr val="FFFFFF"/>
                </a:solidFill>
                <a:latin typeface="Arial" charset="0"/>
              </a:rPr>
              <a:t>Written descriptions and validation data for </a:t>
            </a:r>
          </a:p>
          <a:p>
            <a:pPr algn="ctr">
              <a:lnSpc>
                <a:spcPct val="80000"/>
              </a:lnSpc>
              <a:spcBef>
                <a:spcPct val="50000"/>
              </a:spcBef>
            </a:pPr>
            <a:r>
              <a:rPr lang="en-US" dirty="0">
                <a:solidFill>
                  <a:srgbClr val="FFFFFF"/>
                </a:solidFill>
                <a:latin typeface="Arial" charset="0"/>
              </a:rPr>
              <a:t>finished product testing methods were </a:t>
            </a:r>
          </a:p>
          <a:p>
            <a:pPr algn="ctr">
              <a:lnSpc>
                <a:spcPct val="80000"/>
              </a:lnSpc>
              <a:spcBef>
                <a:spcPct val="50000"/>
              </a:spcBef>
            </a:pPr>
            <a:r>
              <a:rPr lang="en-US" dirty="0">
                <a:solidFill>
                  <a:srgbClr val="FFFFFF"/>
                </a:solidFill>
                <a:latin typeface="Arial" charset="0"/>
              </a:rPr>
              <a:t>unavailable.  </a:t>
            </a:r>
          </a:p>
          <a:p>
            <a:pPr algn="ctr">
              <a:lnSpc>
                <a:spcPct val="80000"/>
              </a:lnSpc>
              <a:spcBef>
                <a:spcPct val="50000"/>
              </a:spcBef>
            </a:pPr>
            <a:r>
              <a:rPr lang="en-US" dirty="0">
                <a:solidFill>
                  <a:srgbClr val="FFFFFF"/>
                </a:solidFill>
                <a:latin typeface="Arial" charset="0"/>
              </a:rPr>
              <a:t>  </a:t>
            </a:r>
            <a:endParaRPr lang="en-US" i="1" dirty="0">
              <a:solidFill>
                <a:srgbClr val="FFFFFF"/>
              </a:solidFill>
              <a:latin typeface="Arial" charset="0"/>
            </a:endParaRPr>
          </a:p>
          <a:p>
            <a:pPr algn="ctr">
              <a:lnSpc>
                <a:spcPct val="80000"/>
              </a:lnSpc>
            </a:pPr>
            <a:r>
              <a:rPr lang="en-US" b="0" i="1" dirty="0">
                <a:latin typeface="Arial" charset="0"/>
              </a:rPr>
              <a:t>Cardinal Enterprises, Inc. </a:t>
            </a:r>
          </a:p>
          <a:p>
            <a:pPr algn="ctr">
              <a:lnSpc>
                <a:spcPct val="80000"/>
              </a:lnSpc>
            </a:pPr>
            <a:r>
              <a:rPr lang="en-US" b="0" i="1" dirty="0">
                <a:latin typeface="Arial" charset="0"/>
              </a:rPr>
              <a:t>Middletown, RI, 2001</a:t>
            </a:r>
            <a:endParaRPr lang="en-US" sz="2800" dirty="0">
              <a:latin typeface="Arial" charset="0"/>
            </a:endParaRPr>
          </a:p>
          <a:p>
            <a:pPr algn="ctr"/>
            <a:endParaRPr lang="en-US" sz="2800" dirty="0">
              <a:latin typeface="Arial" charset="0"/>
            </a:endParaRPr>
          </a:p>
          <a:p>
            <a:pPr algn="ctr"/>
            <a:endParaRPr lang="en-US" dirty="0">
              <a:solidFill>
                <a:srgbClr val="FFFFFF"/>
              </a:solidFill>
              <a:latin typeface="Arial" charset="0"/>
            </a:endParaRPr>
          </a:p>
        </p:txBody>
      </p:sp>
      <p:sp>
        <p:nvSpPr>
          <p:cNvPr id="34842" name="WordArt 25">
            <a:extLst>
              <a:ext uri="{C183D7F6-B498-43B3-948B-1728B52AA6E4}">
                <adec:decorative xmlns:adec="http://schemas.microsoft.com/office/drawing/2017/decorative" val="1"/>
              </a:ext>
            </a:extLst>
          </p:cNvPr>
          <p:cNvSpPr>
            <a:spLocks noChangeArrowheads="1" noChangeShapeType="1" noTextEdit="1"/>
          </p:cNvSpPr>
          <p:nvPr/>
        </p:nvSpPr>
        <p:spPr bwMode="auto">
          <a:xfrm>
            <a:off x="2438400" y="2926698"/>
            <a:ext cx="4267200" cy="571500"/>
          </a:xfrm>
          <a:prstGeom prst="rect">
            <a:avLst/>
          </a:prstGeom>
        </p:spPr>
        <p:txBody>
          <a:bodyPr wrap="none" fromWordArt="1">
            <a:prstTxWarp prst="textPlain">
              <a:avLst>
                <a:gd name="adj" fmla="val 50000"/>
              </a:avLst>
            </a:prstTxWarp>
          </a:bodyPr>
          <a:lstStyle/>
          <a:p>
            <a:pPr algn="ctr"/>
            <a:r>
              <a:rPr lang="en-US" sz="3600" kern="10" dirty="0">
                <a:ln w="19050">
                  <a:solidFill>
                    <a:schemeClr val="tx1"/>
                  </a:solidFill>
                  <a:round/>
                  <a:headEnd/>
                  <a:tailEnd/>
                </a:ln>
                <a:solidFill>
                  <a:srgbClr val="FFFFFF"/>
                </a:solidFill>
                <a:effectLst>
                  <a:outerShdw dist="35921" dir="2700000" algn="ctr" rotWithShape="0">
                    <a:srgbClr val="990000"/>
                  </a:outerShdw>
                </a:effectLst>
                <a:latin typeface="Impact"/>
              </a:rPr>
              <a:t>WARNING LETTER</a:t>
            </a:r>
          </a:p>
        </p:txBody>
      </p:sp>
      <p:sp>
        <p:nvSpPr>
          <p:cNvPr id="34818"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BC573858-5BAB-4F08-9E9B-7302C2AE91A2}" type="slidenum">
              <a:rPr lang="en-US" smtClean="0"/>
              <a:pPr/>
              <a:t>23</a:t>
            </a:fld>
            <a:endParaRPr lang="en-US"/>
          </a:p>
        </p:txBody>
      </p:sp>
    </p:spTree>
    <p:extLst>
      <p:ext uri="{BB962C8B-B14F-4D97-AF65-F5344CB8AC3E}">
        <p14:creationId xmlns:p14="http://schemas.microsoft.com/office/powerpoint/2010/main" val="2926764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1CF08-9D3A-3F9F-08FB-873CA0937120}"/>
              </a:ext>
            </a:extLst>
          </p:cNvPr>
          <p:cNvSpPr>
            <a:spLocks noGrp="1"/>
          </p:cNvSpPr>
          <p:nvPr>
            <p:ph type="title"/>
          </p:nvPr>
        </p:nvSpPr>
        <p:spPr>
          <a:xfrm>
            <a:off x="1257300" y="152400"/>
            <a:ext cx="7886700" cy="1325563"/>
          </a:xfrm>
        </p:spPr>
        <p:txBody>
          <a:bodyPr/>
          <a:lstStyle/>
          <a:p>
            <a:r>
              <a:rPr lang="en-US" dirty="0">
                <a:solidFill>
                  <a:schemeClr val="bg1"/>
                </a:solidFill>
              </a:rPr>
              <a:t>Warning Letter: Released Products Out of Specification</a:t>
            </a:r>
          </a:p>
        </p:txBody>
      </p:sp>
      <p:sp>
        <p:nvSpPr>
          <p:cNvPr id="35865" name="AutoShape 24"/>
          <p:cNvSpPr>
            <a:spLocks noChangeArrowheads="1"/>
          </p:cNvSpPr>
          <p:nvPr/>
        </p:nvSpPr>
        <p:spPr bwMode="auto">
          <a:xfrm>
            <a:off x="1819275" y="1657350"/>
            <a:ext cx="5200650" cy="4819650"/>
          </a:xfrm>
          <a:prstGeom prst="octagon">
            <a:avLst>
              <a:gd name="adj" fmla="val 29287"/>
            </a:avLst>
          </a:prstGeom>
          <a:solidFill>
            <a:srgbClr val="FF0000"/>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solidFill>
                <a:schemeClr val="bg1"/>
              </a:solidFill>
              <a:latin typeface="Arial" charset="0"/>
            </a:endParaRPr>
          </a:p>
          <a:p>
            <a:pPr algn="ctr"/>
            <a:endParaRPr lang="en-US" dirty="0">
              <a:solidFill>
                <a:schemeClr val="bg1"/>
              </a:solidFill>
              <a:latin typeface="Arial" charset="0"/>
            </a:endParaRPr>
          </a:p>
          <a:p>
            <a:pPr algn="ctr"/>
            <a:endParaRPr lang="en-US" sz="2800" dirty="0">
              <a:solidFill>
                <a:schemeClr val="bg1"/>
              </a:solidFill>
              <a:latin typeface="Arial" charset="0"/>
            </a:endParaRPr>
          </a:p>
          <a:p>
            <a:pPr algn="ctr"/>
            <a:endParaRPr lang="en-US" sz="2800" dirty="0">
              <a:solidFill>
                <a:schemeClr val="bg1"/>
              </a:solidFill>
              <a:latin typeface="Arial" charset="0"/>
            </a:endParaRPr>
          </a:p>
          <a:p>
            <a:pPr algn="ctr"/>
            <a:endParaRPr lang="en-US" sz="2800" dirty="0">
              <a:solidFill>
                <a:schemeClr val="bg1"/>
              </a:solidFill>
              <a:latin typeface="Arial" charset="0"/>
            </a:endParaRPr>
          </a:p>
          <a:p>
            <a:pPr algn="ctr"/>
            <a:endParaRPr lang="en-US" sz="3200" dirty="0">
              <a:solidFill>
                <a:srgbClr val="FFFFFF"/>
              </a:solidFill>
              <a:latin typeface="Arial" charset="0"/>
            </a:endParaRPr>
          </a:p>
          <a:p>
            <a:pPr algn="ctr"/>
            <a:r>
              <a:rPr lang="en-US" dirty="0">
                <a:solidFill>
                  <a:srgbClr val="FFFFFF"/>
                </a:solidFill>
                <a:latin typeface="Arial" charset="0"/>
              </a:rPr>
              <a:t>Two lots of GOJO Hand Medic III were</a:t>
            </a:r>
          </a:p>
          <a:p>
            <a:pPr algn="ctr"/>
            <a:r>
              <a:rPr lang="en-US" dirty="0">
                <a:solidFill>
                  <a:srgbClr val="FFFFFF"/>
                </a:solidFill>
                <a:latin typeface="Arial" charset="0"/>
              </a:rPr>
              <a:t>released that had final product</a:t>
            </a:r>
          </a:p>
          <a:p>
            <a:pPr algn="ctr"/>
            <a:r>
              <a:rPr lang="en-US" dirty="0">
                <a:solidFill>
                  <a:srgbClr val="FFFFFF"/>
                </a:solidFill>
                <a:latin typeface="Arial" charset="0"/>
              </a:rPr>
              <a:t>test results that were out of specification.</a:t>
            </a:r>
          </a:p>
          <a:p>
            <a:pPr algn="ctr"/>
            <a:r>
              <a:rPr lang="en-US" dirty="0">
                <a:solidFill>
                  <a:srgbClr val="FFFFFF"/>
                </a:solidFill>
                <a:latin typeface="Arial" charset="0"/>
              </a:rPr>
              <a:t>A complete investigation into the root cause</a:t>
            </a:r>
          </a:p>
          <a:p>
            <a:pPr algn="ctr"/>
            <a:r>
              <a:rPr lang="en-US" dirty="0">
                <a:solidFill>
                  <a:srgbClr val="FFFFFF"/>
                </a:solidFill>
                <a:latin typeface="Arial" charset="0"/>
              </a:rPr>
              <a:t>of the problem was not completed </a:t>
            </a:r>
          </a:p>
          <a:p>
            <a:pPr algn="ctr"/>
            <a:r>
              <a:rPr lang="en-US" dirty="0">
                <a:solidFill>
                  <a:srgbClr val="FFFFFF"/>
                </a:solidFill>
                <a:latin typeface="Arial" charset="0"/>
              </a:rPr>
              <a:t>before product release</a:t>
            </a:r>
          </a:p>
          <a:p>
            <a:pPr algn="ctr">
              <a:lnSpc>
                <a:spcPct val="80000"/>
              </a:lnSpc>
              <a:spcBef>
                <a:spcPct val="50000"/>
              </a:spcBef>
            </a:pPr>
            <a:endParaRPr lang="en-US" b="0" i="1" dirty="0">
              <a:solidFill>
                <a:srgbClr val="FFFFFF"/>
              </a:solidFill>
              <a:latin typeface="Arial" charset="0"/>
            </a:endParaRPr>
          </a:p>
          <a:p>
            <a:pPr algn="ctr">
              <a:lnSpc>
                <a:spcPct val="80000"/>
              </a:lnSpc>
            </a:pPr>
            <a:r>
              <a:rPr lang="en-US" b="0" i="1" dirty="0">
                <a:latin typeface="Arial" charset="0"/>
              </a:rPr>
              <a:t>GOJO Industries, Inc. </a:t>
            </a:r>
          </a:p>
          <a:p>
            <a:pPr algn="ctr">
              <a:lnSpc>
                <a:spcPct val="80000"/>
              </a:lnSpc>
            </a:pPr>
            <a:r>
              <a:rPr lang="en-US" b="0" i="1" dirty="0">
                <a:latin typeface="Arial" charset="0"/>
              </a:rPr>
              <a:t>Akron, OH</a:t>
            </a:r>
            <a:endParaRPr lang="en-US" sz="2800" dirty="0">
              <a:latin typeface="Arial" charset="0"/>
            </a:endParaRPr>
          </a:p>
          <a:p>
            <a:pPr algn="ctr"/>
            <a:endParaRPr lang="en-US" sz="2800" dirty="0">
              <a:latin typeface="Arial" charset="0"/>
            </a:endParaRPr>
          </a:p>
          <a:p>
            <a:pPr algn="ctr"/>
            <a:endParaRPr lang="en-US" dirty="0">
              <a:solidFill>
                <a:srgbClr val="FFFFFF"/>
              </a:solidFill>
              <a:latin typeface="Arial" charset="0"/>
            </a:endParaRPr>
          </a:p>
        </p:txBody>
      </p:sp>
      <p:sp>
        <p:nvSpPr>
          <p:cNvPr id="35866" name="WordArt 25">
            <a:extLst>
              <a:ext uri="{C183D7F6-B498-43B3-948B-1728B52AA6E4}">
                <adec:decorative xmlns:adec="http://schemas.microsoft.com/office/drawing/2017/decorative" val="1"/>
              </a:ext>
            </a:extLst>
          </p:cNvPr>
          <p:cNvSpPr>
            <a:spLocks noChangeArrowheads="1" noChangeShapeType="1" noTextEdit="1"/>
          </p:cNvSpPr>
          <p:nvPr/>
        </p:nvSpPr>
        <p:spPr bwMode="auto">
          <a:xfrm>
            <a:off x="2209800" y="2857500"/>
            <a:ext cx="4267200" cy="571500"/>
          </a:xfrm>
          <a:prstGeom prst="rect">
            <a:avLst/>
          </a:prstGeom>
        </p:spPr>
        <p:txBody>
          <a:bodyPr wrap="none" fromWordArt="1">
            <a:prstTxWarp prst="textPlain">
              <a:avLst>
                <a:gd name="adj" fmla="val 50000"/>
              </a:avLst>
            </a:prstTxWarp>
          </a:bodyPr>
          <a:lstStyle/>
          <a:p>
            <a:pPr algn="ctr"/>
            <a:r>
              <a:rPr lang="en-US" sz="3600" kern="10" dirty="0">
                <a:ln w="19050">
                  <a:solidFill>
                    <a:schemeClr val="tx1"/>
                  </a:solidFill>
                  <a:round/>
                  <a:headEnd/>
                  <a:tailEnd/>
                </a:ln>
                <a:solidFill>
                  <a:srgbClr val="FFFFFF"/>
                </a:solidFill>
                <a:effectLst>
                  <a:outerShdw dist="35921" dir="2700000" algn="ctr" rotWithShape="0">
                    <a:srgbClr val="990000"/>
                  </a:outerShdw>
                </a:effectLst>
                <a:latin typeface="Impact"/>
              </a:rPr>
              <a:t>WARNING LETTER</a:t>
            </a:r>
          </a:p>
        </p:txBody>
      </p:sp>
      <p:sp>
        <p:nvSpPr>
          <p:cNvPr id="35842"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B7628AA0-4D0B-45AA-BFC9-92E2A4F0E322}" type="slidenum">
              <a:rPr lang="en-US" smtClean="0"/>
              <a:pPr/>
              <a:t>24</a:t>
            </a:fld>
            <a:endParaRPr lang="en-US"/>
          </a:p>
        </p:txBody>
      </p:sp>
    </p:spTree>
    <p:extLst>
      <p:ext uri="{BB962C8B-B14F-4D97-AF65-F5344CB8AC3E}">
        <p14:creationId xmlns:p14="http://schemas.microsoft.com/office/powerpoint/2010/main" val="1182149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C0CEFB-3A33-9D3E-976A-52EA25718BF1}"/>
              </a:ext>
            </a:extLst>
          </p:cNvPr>
          <p:cNvSpPr>
            <a:spLocks noGrp="1"/>
          </p:cNvSpPr>
          <p:nvPr>
            <p:ph type="title"/>
          </p:nvPr>
        </p:nvSpPr>
        <p:spPr>
          <a:xfrm>
            <a:off x="1624013" y="407988"/>
            <a:ext cx="6700838" cy="893762"/>
          </a:xfrm>
        </p:spPr>
        <p:txBody>
          <a:bodyPr>
            <a:normAutofit fontScale="90000"/>
          </a:bodyPr>
          <a:lstStyle/>
          <a:p>
            <a:r>
              <a:rPr lang="en-US" sz="3600" dirty="0">
                <a:solidFill>
                  <a:schemeClr val="bg1"/>
                </a:solidFill>
              </a:rPr>
              <a:t>Warning Letters: Failure to Meet Required Specifications</a:t>
            </a:r>
            <a:br>
              <a:rPr lang="en-US" sz="3600" dirty="0">
                <a:solidFill>
                  <a:schemeClr val="bg1"/>
                </a:solidFill>
              </a:rPr>
            </a:br>
            <a:endParaRPr lang="en-US" dirty="0"/>
          </a:p>
        </p:txBody>
      </p:sp>
      <p:sp>
        <p:nvSpPr>
          <p:cNvPr id="36888" name="AutoShape 24"/>
          <p:cNvSpPr>
            <a:spLocks noChangeArrowheads="1"/>
          </p:cNvSpPr>
          <p:nvPr/>
        </p:nvSpPr>
        <p:spPr bwMode="auto">
          <a:xfrm>
            <a:off x="238125" y="2240756"/>
            <a:ext cx="4181475" cy="3798888"/>
          </a:xfrm>
          <a:prstGeom prst="octagon">
            <a:avLst>
              <a:gd name="adj" fmla="val 29287"/>
            </a:avLst>
          </a:prstGeom>
          <a:solidFill>
            <a:srgbClr val="FF0000"/>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solidFill>
                <a:schemeClr val="bg1"/>
              </a:solidFill>
              <a:latin typeface="Arial" charset="0"/>
            </a:endParaRPr>
          </a:p>
          <a:p>
            <a:pPr algn="ctr"/>
            <a:endParaRPr lang="en-US" dirty="0">
              <a:solidFill>
                <a:schemeClr val="bg1"/>
              </a:solidFill>
              <a:latin typeface="Arial" charset="0"/>
            </a:endParaRPr>
          </a:p>
          <a:p>
            <a:pPr algn="ctr"/>
            <a:endParaRPr lang="en-US" sz="2800" dirty="0">
              <a:solidFill>
                <a:schemeClr val="bg1"/>
              </a:solidFill>
              <a:latin typeface="Arial" charset="0"/>
            </a:endParaRPr>
          </a:p>
          <a:p>
            <a:pPr algn="ctr"/>
            <a:endParaRPr lang="en-US" sz="2800" dirty="0">
              <a:solidFill>
                <a:schemeClr val="bg1"/>
              </a:solidFill>
              <a:latin typeface="Arial" charset="0"/>
            </a:endParaRPr>
          </a:p>
          <a:p>
            <a:pPr algn="ctr">
              <a:lnSpc>
                <a:spcPct val="85000"/>
              </a:lnSpc>
            </a:pPr>
            <a:r>
              <a:rPr lang="en-US" sz="1800" dirty="0">
                <a:solidFill>
                  <a:srgbClr val="FFFFFF"/>
                </a:solidFill>
                <a:latin typeface="Arial" charset="0"/>
              </a:rPr>
              <a:t>Failure to reject drug products that </a:t>
            </a:r>
          </a:p>
          <a:p>
            <a:pPr algn="ctr">
              <a:lnSpc>
                <a:spcPct val="85000"/>
              </a:lnSpc>
            </a:pPr>
            <a:r>
              <a:rPr lang="en-US" sz="1800" dirty="0">
                <a:solidFill>
                  <a:srgbClr val="FFFFFF"/>
                </a:solidFill>
                <a:latin typeface="Arial" charset="0"/>
              </a:rPr>
              <a:t>fail to meet established </a:t>
            </a:r>
          </a:p>
          <a:p>
            <a:pPr algn="ctr">
              <a:lnSpc>
                <a:spcPct val="85000"/>
              </a:lnSpc>
            </a:pPr>
            <a:r>
              <a:rPr lang="en-US" sz="1800" dirty="0">
                <a:solidFill>
                  <a:srgbClr val="FFFFFF"/>
                </a:solidFill>
                <a:latin typeface="Arial" charset="0"/>
              </a:rPr>
              <a:t>specifications.   For example, </a:t>
            </a:r>
          </a:p>
          <a:p>
            <a:pPr algn="ctr">
              <a:lnSpc>
                <a:spcPct val="85000"/>
              </a:lnSpc>
            </a:pPr>
            <a:r>
              <a:rPr lang="en-US" sz="1800" dirty="0">
                <a:solidFill>
                  <a:srgbClr val="FFFFFF"/>
                </a:solidFill>
                <a:latin typeface="Arial" charset="0"/>
              </a:rPr>
              <a:t>several drug products </a:t>
            </a:r>
          </a:p>
          <a:p>
            <a:pPr algn="ctr">
              <a:lnSpc>
                <a:spcPct val="85000"/>
              </a:lnSpc>
            </a:pPr>
            <a:r>
              <a:rPr lang="en-US" sz="1800" dirty="0">
                <a:solidFill>
                  <a:srgbClr val="FFFFFF"/>
                </a:solidFill>
                <a:latin typeface="Arial" charset="0"/>
              </a:rPr>
              <a:t>manufactured by your firm </a:t>
            </a:r>
          </a:p>
          <a:p>
            <a:pPr algn="ctr">
              <a:lnSpc>
                <a:spcPct val="85000"/>
              </a:lnSpc>
            </a:pPr>
            <a:r>
              <a:rPr lang="en-US" sz="1800" dirty="0">
                <a:solidFill>
                  <a:srgbClr val="FFFFFF"/>
                </a:solidFill>
                <a:latin typeface="Arial" charset="0"/>
              </a:rPr>
              <a:t>containing </a:t>
            </a:r>
          </a:p>
          <a:p>
            <a:pPr algn="ctr">
              <a:lnSpc>
                <a:spcPct val="85000"/>
              </a:lnSpc>
            </a:pPr>
            <a:r>
              <a:rPr lang="en-US" sz="1800" dirty="0">
                <a:solidFill>
                  <a:srgbClr val="FFFFFF"/>
                </a:solidFill>
                <a:latin typeface="Arial" charset="0"/>
              </a:rPr>
              <a:t>octyl methoxycinnamate </a:t>
            </a:r>
          </a:p>
          <a:p>
            <a:pPr algn="ctr">
              <a:lnSpc>
                <a:spcPct val="85000"/>
              </a:lnSpc>
            </a:pPr>
            <a:r>
              <a:rPr lang="en-US" sz="1800" dirty="0">
                <a:solidFill>
                  <a:srgbClr val="FFFFFF"/>
                </a:solidFill>
                <a:latin typeface="Arial" charset="0"/>
              </a:rPr>
              <a:t>failed specifications and were </a:t>
            </a:r>
          </a:p>
          <a:p>
            <a:pPr algn="ctr">
              <a:lnSpc>
                <a:spcPct val="85000"/>
              </a:lnSpc>
            </a:pPr>
            <a:r>
              <a:rPr lang="en-US" sz="1800" dirty="0">
                <a:solidFill>
                  <a:srgbClr val="FFFFFF"/>
                </a:solidFill>
                <a:latin typeface="Arial" charset="0"/>
              </a:rPr>
              <a:t>released.  </a:t>
            </a:r>
          </a:p>
          <a:p>
            <a:pPr algn="ctr">
              <a:lnSpc>
                <a:spcPct val="80000"/>
              </a:lnSpc>
            </a:pPr>
            <a:r>
              <a:rPr lang="en-US" sz="2000" b="0" i="1" dirty="0">
                <a:latin typeface="Arial" charset="0"/>
              </a:rPr>
              <a:t>2-2-0 </a:t>
            </a:r>
            <a:r>
              <a:rPr lang="en-US" sz="1800" b="0" i="1" dirty="0">
                <a:latin typeface="Arial" charset="0"/>
              </a:rPr>
              <a:t>Laboratories </a:t>
            </a:r>
          </a:p>
          <a:p>
            <a:pPr algn="ctr">
              <a:lnSpc>
                <a:spcPct val="80000"/>
              </a:lnSpc>
            </a:pPr>
            <a:r>
              <a:rPr lang="en-US" sz="1800" b="0" i="1" dirty="0">
                <a:latin typeface="Arial" charset="0"/>
              </a:rPr>
              <a:t>Riverside, CA., 2001</a:t>
            </a:r>
            <a:endParaRPr lang="en-US" sz="1800" dirty="0">
              <a:latin typeface="Arial" charset="0"/>
            </a:endParaRPr>
          </a:p>
          <a:p>
            <a:pPr algn="ctr"/>
            <a:endParaRPr lang="en-US" sz="1800" dirty="0">
              <a:latin typeface="Arial" charset="0"/>
            </a:endParaRPr>
          </a:p>
          <a:p>
            <a:pPr algn="ctr"/>
            <a:endParaRPr lang="en-US" sz="1800" dirty="0">
              <a:solidFill>
                <a:srgbClr val="FFFFFF"/>
              </a:solidFill>
              <a:latin typeface="Arial" charset="0"/>
            </a:endParaRPr>
          </a:p>
        </p:txBody>
      </p:sp>
      <p:sp>
        <p:nvSpPr>
          <p:cNvPr id="36889" name="WordArt 25">
            <a:extLst>
              <a:ext uri="{C183D7F6-B498-43B3-948B-1728B52AA6E4}">
                <adec:decorative xmlns:adec="http://schemas.microsoft.com/office/drawing/2017/decorative" val="1"/>
              </a:ext>
            </a:extLst>
          </p:cNvPr>
          <p:cNvSpPr>
            <a:spLocks noChangeArrowheads="1" noChangeShapeType="1" noTextEdit="1"/>
          </p:cNvSpPr>
          <p:nvPr/>
        </p:nvSpPr>
        <p:spPr bwMode="auto">
          <a:xfrm>
            <a:off x="1066799" y="2705100"/>
            <a:ext cx="2606675" cy="390525"/>
          </a:xfrm>
          <a:prstGeom prst="rect">
            <a:avLst/>
          </a:prstGeom>
        </p:spPr>
        <p:txBody>
          <a:bodyPr wrap="none" fromWordArt="1">
            <a:prstTxWarp prst="textPlain">
              <a:avLst>
                <a:gd name="adj" fmla="val 50000"/>
              </a:avLst>
            </a:prstTxWarp>
          </a:bodyPr>
          <a:lstStyle/>
          <a:p>
            <a:pPr algn="ctr"/>
            <a:r>
              <a:rPr lang="en-US" sz="3200" kern="10" dirty="0">
                <a:ln w="19050">
                  <a:solidFill>
                    <a:schemeClr val="tx1"/>
                  </a:solidFill>
                  <a:round/>
                  <a:headEnd/>
                  <a:tailEnd/>
                </a:ln>
                <a:solidFill>
                  <a:srgbClr val="FFFFFF"/>
                </a:solidFill>
                <a:effectLst>
                  <a:outerShdw dist="35921" dir="2700000" algn="ctr" rotWithShape="0">
                    <a:srgbClr val="990000"/>
                  </a:outerShdw>
                </a:effectLst>
                <a:latin typeface="Impact"/>
              </a:rPr>
              <a:t>WARNING LETTER</a:t>
            </a:r>
          </a:p>
        </p:txBody>
      </p:sp>
      <p:sp>
        <p:nvSpPr>
          <p:cNvPr id="36890" name="AutoShape 26"/>
          <p:cNvSpPr>
            <a:spLocks noChangeArrowheads="1"/>
          </p:cNvSpPr>
          <p:nvPr/>
        </p:nvSpPr>
        <p:spPr bwMode="auto">
          <a:xfrm>
            <a:off x="4419600" y="2197100"/>
            <a:ext cx="4267200" cy="3886200"/>
          </a:xfrm>
          <a:prstGeom prst="octagon">
            <a:avLst>
              <a:gd name="adj" fmla="val 29287"/>
            </a:avLst>
          </a:prstGeom>
          <a:solidFill>
            <a:srgbClr val="FF0000"/>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solidFill>
                <a:schemeClr val="bg1"/>
              </a:solidFill>
              <a:latin typeface="Arial" charset="0"/>
            </a:endParaRPr>
          </a:p>
          <a:p>
            <a:pPr algn="ctr"/>
            <a:endParaRPr lang="en-US" dirty="0">
              <a:solidFill>
                <a:schemeClr val="bg1"/>
              </a:solidFill>
              <a:latin typeface="Arial" charset="0"/>
            </a:endParaRPr>
          </a:p>
          <a:p>
            <a:pPr algn="ctr"/>
            <a:endParaRPr lang="en-US" dirty="0">
              <a:solidFill>
                <a:schemeClr val="bg1"/>
              </a:solidFill>
              <a:latin typeface="Arial" charset="0"/>
            </a:endParaRPr>
          </a:p>
          <a:p>
            <a:pPr algn="ctr"/>
            <a:endParaRPr lang="en-US" dirty="0">
              <a:solidFill>
                <a:schemeClr val="bg1"/>
              </a:solidFill>
              <a:latin typeface="Arial" charset="0"/>
            </a:endParaRPr>
          </a:p>
          <a:p>
            <a:pPr algn="ctr">
              <a:lnSpc>
                <a:spcPct val="85000"/>
              </a:lnSpc>
            </a:pPr>
            <a:endParaRPr lang="en-US" sz="1800" dirty="0">
              <a:solidFill>
                <a:srgbClr val="FFFFFF"/>
              </a:solidFill>
              <a:latin typeface="Arial" charset="0"/>
            </a:endParaRPr>
          </a:p>
          <a:p>
            <a:pPr algn="ctr">
              <a:lnSpc>
                <a:spcPct val="85000"/>
              </a:lnSpc>
            </a:pPr>
            <a:endParaRPr lang="en-US" sz="1800" dirty="0">
              <a:solidFill>
                <a:srgbClr val="FFFFFF"/>
              </a:solidFill>
              <a:latin typeface="Arial" charset="0"/>
            </a:endParaRPr>
          </a:p>
          <a:p>
            <a:pPr algn="ctr">
              <a:lnSpc>
                <a:spcPct val="85000"/>
              </a:lnSpc>
            </a:pPr>
            <a:endParaRPr lang="en-US" sz="1800" dirty="0">
              <a:solidFill>
                <a:srgbClr val="FFFFFF"/>
              </a:solidFill>
              <a:latin typeface="Arial" charset="0"/>
            </a:endParaRPr>
          </a:p>
          <a:p>
            <a:pPr algn="ctr">
              <a:lnSpc>
                <a:spcPct val="85000"/>
              </a:lnSpc>
            </a:pPr>
            <a:r>
              <a:rPr lang="en-US" sz="1800" dirty="0">
                <a:solidFill>
                  <a:srgbClr val="FFFFFF"/>
                </a:solidFill>
                <a:latin typeface="Arial" charset="0"/>
              </a:rPr>
              <a:t>Failure to ensure satisfactory </a:t>
            </a:r>
          </a:p>
          <a:p>
            <a:pPr algn="ctr">
              <a:lnSpc>
                <a:spcPct val="85000"/>
              </a:lnSpc>
            </a:pPr>
            <a:r>
              <a:rPr lang="en-US" sz="1800" dirty="0">
                <a:solidFill>
                  <a:srgbClr val="FFFFFF"/>
                </a:solidFill>
                <a:latin typeface="Arial" charset="0"/>
              </a:rPr>
              <a:t>conformance to final specifications </a:t>
            </a:r>
          </a:p>
          <a:p>
            <a:pPr algn="ctr">
              <a:lnSpc>
                <a:spcPct val="85000"/>
              </a:lnSpc>
            </a:pPr>
            <a:r>
              <a:rPr lang="en-US" sz="1800" dirty="0">
                <a:solidFill>
                  <a:srgbClr val="FFFFFF"/>
                </a:solidFill>
                <a:latin typeface="Arial" charset="0"/>
              </a:rPr>
              <a:t>prior to release.  For example, </a:t>
            </a:r>
          </a:p>
          <a:p>
            <a:pPr algn="ctr">
              <a:lnSpc>
                <a:spcPct val="85000"/>
              </a:lnSpc>
            </a:pPr>
            <a:r>
              <a:rPr lang="en-US" sz="1800" dirty="0">
                <a:solidFill>
                  <a:srgbClr val="FFFFFF"/>
                </a:solidFill>
                <a:latin typeface="Arial" charset="0"/>
              </a:rPr>
              <a:t>you failed to conduct </a:t>
            </a:r>
          </a:p>
          <a:p>
            <a:pPr algn="ctr">
              <a:lnSpc>
                <a:spcPct val="85000"/>
              </a:lnSpc>
            </a:pPr>
            <a:r>
              <a:rPr lang="en-US" sz="1800" dirty="0">
                <a:solidFill>
                  <a:srgbClr val="FFFFFF"/>
                </a:solidFill>
                <a:latin typeface="Arial" charset="0"/>
              </a:rPr>
              <a:t>finished product testing</a:t>
            </a:r>
          </a:p>
          <a:p>
            <a:pPr algn="ctr">
              <a:lnSpc>
                <a:spcPct val="85000"/>
              </a:lnSpc>
            </a:pPr>
            <a:r>
              <a:rPr lang="en-US" sz="1800" dirty="0">
                <a:solidFill>
                  <a:srgbClr val="FFFFFF"/>
                </a:solidFill>
                <a:latin typeface="Arial" charset="0"/>
              </a:rPr>
              <a:t> on at least 6 batches of product </a:t>
            </a:r>
          </a:p>
          <a:p>
            <a:pPr algn="ctr">
              <a:lnSpc>
                <a:spcPct val="80000"/>
              </a:lnSpc>
            </a:pPr>
            <a:endParaRPr lang="en-US" sz="1800" b="0" i="1" dirty="0"/>
          </a:p>
          <a:p>
            <a:pPr algn="ctr">
              <a:lnSpc>
                <a:spcPct val="80000"/>
              </a:lnSpc>
            </a:pPr>
            <a:r>
              <a:rPr lang="en-US" sz="1800" b="0" i="1" dirty="0"/>
              <a:t>2-2-0 </a:t>
            </a:r>
            <a:r>
              <a:rPr lang="en-US" sz="1800" b="0" i="1" dirty="0">
                <a:latin typeface="Arial" charset="0"/>
              </a:rPr>
              <a:t>Laboratories </a:t>
            </a:r>
          </a:p>
          <a:p>
            <a:pPr algn="ctr">
              <a:lnSpc>
                <a:spcPct val="80000"/>
              </a:lnSpc>
            </a:pPr>
            <a:r>
              <a:rPr lang="en-US" sz="1800" b="0" i="1" dirty="0">
                <a:latin typeface="Arial" charset="0"/>
              </a:rPr>
              <a:t>Riverside, CA., 2001</a:t>
            </a:r>
            <a:endParaRPr lang="en-US" sz="1800" dirty="0">
              <a:latin typeface="Arial" charset="0"/>
            </a:endParaRPr>
          </a:p>
          <a:p>
            <a:pPr algn="ctr">
              <a:lnSpc>
                <a:spcPct val="80000"/>
              </a:lnSpc>
            </a:pPr>
            <a:endParaRPr lang="en-US" sz="1800" dirty="0">
              <a:latin typeface="Arial" charset="0"/>
            </a:endParaRPr>
          </a:p>
          <a:p>
            <a:pPr algn="ctr"/>
            <a:endParaRPr lang="en-US" sz="1800" dirty="0">
              <a:solidFill>
                <a:srgbClr val="FFFFFF"/>
              </a:solidFill>
              <a:latin typeface="Arial" charset="0"/>
            </a:endParaRPr>
          </a:p>
          <a:p>
            <a:pPr algn="ctr"/>
            <a:endParaRPr lang="en-US" sz="1800" b="0" dirty="0">
              <a:solidFill>
                <a:srgbClr val="FFFFFF"/>
              </a:solidFill>
              <a:latin typeface="Arial" charset="0"/>
            </a:endParaRPr>
          </a:p>
          <a:p>
            <a:pPr algn="ctr"/>
            <a:endParaRPr lang="en-US" sz="1800" b="0" dirty="0">
              <a:solidFill>
                <a:srgbClr val="FFFFFF"/>
              </a:solidFill>
              <a:latin typeface="Arial" charset="0"/>
            </a:endParaRPr>
          </a:p>
          <a:p>
            <a:pPr algn="ctr">
              <a:lnSpc>
                <a:spcPct val="80000"/>
              </a:lnSpc>
            </a:pPr>
            <a:r>
              <a:rPr lang="en-US" b="0" dirty="0">
                <a:solidFill>
                  <a:srgbClr val="FFFFFF"/>
                </a:solidFill>
                <a:latin typeface="Arial" charset="0"/>
              </a:rPr>
              <a:t> </a:t>
            </a:r>
          </a:p>
        </p:txBody>
      </p:sp>
      <p:sp>
        <p:nvSpPr>
          <p:cNvPr id="36891" name="WordArt 27">
            <a:extLst>
              <a:ext uri="{C183D7F6-B498-43B3-948B-1728B52AA6E4}">
                <adec:decorative xmlns:adec="http://schemas.microsoft.com/office/drawing/2017/decorative" val="1"/>
              </a:ext>
            </a:extLst>
          </p:cNvPr>
          <p:cNvSpPr>
            <a:spLocks noChangeArrowheads="1" noChangeShapeType="1" noTextEdit="1"/>
          </p:cNvSpPr>
          <p:nvPr/>
        </p:nvSpPr>
        <p:spPr bwMode="auto">
          <a:xfrm>
            <a:off x="5414962" y="2705100"/>
            <a:ext cx="2573337" cy="390525"/>
          </a:xfrm>
          <a:prstGeom prst="rect">
            <a:avLst/>
          </a:prstGeom>
        </p:spPr>
        <p:txBody>
          <a:bodyPr wrap="none" fromWordArt="1">
            <a:prstTxWarp prst="textPlain">
              <a:avLst>
                <a:gd name="adj" fmla="val 50000"/>
              </a:avLst>
            </a:prstTxWarp>
          </a:bodyPr>
          <a:lstStyle/>
          <a:p>
            <a:pPr algn="ctr"/>
            <a:r>
              <a:rPr lang="en-US" sz="3200" kern="10" dirty="0">
                <a:ln w="19050">
                  <a:solidFill>
                    <a:schemeClr val="tx1"/>
                  </a:solidFill>
                  <a:round/>
                  <a:headEnd/>
                  <a:tailEnd/>
                </a:ln>
                <a:solidFill>
                  <a:srgbClr val="FFFFFF"/>
                </a:solidFill>
                <a:effectLst>
                  <a:outerShdw dist="35921" dir="2700000" algn="ctr" rotWithShape="0">
                    <a:srgbClr val="990000"/>
                  </a:outerShdw>
                </a:effectLst>
                <a:latin typeface="Impact"/>
              </a:rPr>
              <a:t>WARNING LETTER</a:t>
            </a:r>
          </a:p>
        </p:txBody>
      </p:sp>
      <p:sp>
        <p:nvSpPr>
          <p:cNvPr id="36866"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E3B448EA-A913-4113-90E9-6B593C2BDF5B}" type="slidenum">
              <a:rPr lang="en-US" smtClean="0"/>
              <a:pPr/>
              <a:t>25</a:t>
            </a:fld>
            <a:endParaRPr lang="en-US" dirty="0"/>
          </a:p>
        </p:txBody>
      </p:sp>
    </p:spTree>
    <p:extLst>
      <p:ext uri="{BB962C8B-B14F-4D97-AF65-F5344CB8AC3E}">
        <p14:creationId xmlns:p14="http://schemas.microsoft.com/office/powerpoint/2010/main" val="1682138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1D2CA-1152-8455-7687-23D0B02B3CEC}"/>
              </a:ext>
            </a:extLst>
          </p:cNvPr>
          <p:cNvSpPr>
            <a:spLocks noGrp="1"/>
          </p:cNvSpPr>
          <p:nvPr>
            <p:ph type="title"/>
          </p:nvPr>
        </p:nvSpPr>
        <p:spPr>
          <a:xfrm>
            <a:off x="1419225" y="283069"/>
            <a:ext cx="7886700" cy="1325563"/>
          </a:xfrm>
        </p:spPr>
        <p:txBody>
          <a:bodyPr>
            <a:normAutofit fontScale="90000"/>
          </a:bodyPr>
          <a:lstStyle/>
          <a:p>
            <a:pPr>
              <a:lnSpc>
                <a:spcPct val="110000"/>
              </a:lnSpc>
            </a:pPr>
            <a:r>
              <a:rPr lang="en-US" sz="2400" dirty="0">
                <a:solidFill>
                  <a:schemeClr val="bg1"/>
                </a:solidFill>
                <a:latin typeface="Arial" charset="0"/>
              </a:rPr>
              <a:t>Laboratory Controls</a:t>
            </a:r>
            <a:br>
              <a:rPr lang="en-US" sz="2400" dirty="0">
                <a:solidFill>
                  <a:schemeClr val="bg1"/>
                </a:solidFill>
                <a:latin typeface="Arial" charset="0"/>
              </a:rPr>
            </a:br>
            <a:r>
              <a:rPr lang="en-US" sz="3600" dirty="0">
                <a:solidFill>
                  <a:schemeClr val="bg1"/>
                </a:solidFill>
              </a:rPr>
              <a:t>IS THERE ANYTHING ELSE . . .?</a:t>
            </a:r>
            <a:br>
              <a:rPr lang="en-US" sz="3600" dirty="0">
                <a:solidFill>
                  <a:schemeClr val="bg1"/>
                </a:solidFill>
              </a:rPr>
            </a:br>
            <a:endParaRPr lang="en-US" dirty="0"/>
          </a:p>
        </p:txBody>
      </p:sp>
      <p:sp>
        <p:nvSpPr>
          <p:cNvPr id="37892" name="Text Box 4"/>
          <p:cNvSpPr txBox="1">
            <a:spLocks noChangeArrowheads="1"/>
          </p:cNvSpPr>
          <p:nvPr/>
        </p:nvSpPr>
        <p:spPr bwMode="auto">
          <a:xfrm>
            <a:off x="1111693" y="1926076"/>
            <a:ext cx="6920614" cy="4233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tabLst>
                <a:tab pos="222250" algn="l"/>
                <a:tab pos="331788" algn="l"/>
                <a:tab pos="747713" algn="l"/>
              </a:tabLst>
              <a:defRPr sz="2400" b="1">
                <a:solidFill>
                  <a:schemeClr val="tx1"/>
                </a:solidFill>
                <a:latin typeface="Times New Roman" pitchFamily="18" charset="0"/>
              </a:defRPr>
            </a:lvl1pPr>
            <a:lvl2pPr marL="742950" indent="-285750" eaLnBrk="0" hangingPunct="0">
              <a:tabLst>
                <a:tab pos="222250" algn="l"/>
                <a:tab pos="331788" algn="l"/>
                <a:tab pos="747713" algn="l"/>
              </a:tabLst>
              <a:defRPr sz="2400" b="1">
                <a:solidFill>
                  <a:schemeClr val="tx1"/>
                </a:solidFill>
                <a:latin typeface="Times New Roman" pitchFamily="18" charset="0"/>
              </a:defRPr>
            </a:lvl2pPr>
            <a:lvl3pPr marL="1143000" indent="-228600" eaLnBrk="0" hangingPunct="0">
              <a:tabLst>
                <a:tab pos="222250" algn="l"/>
                <a:tab pos="331788" algn="l"/>
                <a:tab pos="747713" algn="l"/>
              </a:tabLst>
              <a:defRPr sz="2400" b="1">
                <a:solidFill>
                  <a:schemeClr val="tx1"/>
                </a:solidFill>
                <a:latin typeface="Times New Roman" pitchFamily="18" charset="0"/>
              </a:defRPr>
            </a:lvl3pPr>
            <a:lvl4pPr marL="1600200" indent="-228600" eaLnBrk="0" hangingPunct="0">
              <a:tabLst>
                <a:tab pos="222250" algn="l"/>
                <a:tab pos="331788" algn="l"/>
                <a:tab pos="747713" algn="l"/>
              </a:tabLst>
              <a:defRPr sz="2400" b="1">
                <a:solidFill>
                  <a:schemeClr val="tx1"/>
                </a:solidFill>
                <a:latin typeface="Times New Roman" pitchFamily="18" charset="0"/>
              </a:defRPr>
            </a:lvl4pPr>
            <a:lvl5pPr marL="2057400" indent="-228600" eaLnBrk="0" hangingPunct="0">
              <a:tabLst>
                <a:tab pos="222250" algn="l"/>
                <a:tab pos="331788" algn="l"/>
                <a:tab pos="747713" algn="l"/>
              </a:tabLst>
              <a:defRPr sz="2400" b="1">
                <a:solidFill>
                  <a:schemeClr val="tx1"/>
                </a:solidFill>
                <a:latin typeface="Times New Roman" pitchFamily="18" charset="0"/>
              </a:defRPr>
            </a:lvl5pPr>
            <a:lvl6pPr marL="2514600" indent="-228600" eaLnBrk="0" fontAlgn="base" hangingPunct="0">
              <a:spcBef>
                <a:spcPct val="0"/>
              </a:spcBef>
              <a:spcAft>
                <a:spcPct val="0"/>
              </a:spcAft>
              <a:tabLst>
                <a:tab pos="222250" algn="l"/>
                <a:tab pos="331788" algn="l"/>
                <a:tab pos="747713" algn="l"/>
              </a:tabLst>
              <a:defRPr sz="2400" b="1">
                <a:solidFill>
                  <a:schemeClr val="tx1"/>
                </a:solidFill>
                <a:latin typeface="Times New Roman" pitchFamily="18" charset="0"/>
              </a:defRPr>
            </a:lvl6pPr>
            <a:lvl7pPr marL="2971800" indent="-228600" eaLnBrk="0" fontAlgn="base" hangingPunct="0">
              <a:spcBef>
                <a:spcPct val="0"/>
              </a:spcBef>
              <a:spcAft>
                <a:spcPct val="0"/>
              </a:spcAft>
              <a:tabLst>
                <a:tab pos="222250" algn="l"/>
                <a:tab pos="331788" algn="l"/>
                <a:tab pos="747713" algn="l"/>
              </a:tabLst>
              <a:defRPr sz="2400" b="1">
                <a:solidFill>
                  <a:schemeClr val="tx1"/>
                </a:solidFill>
                <a:latin typeface="Times New Roman" pitchFamily="18" charset="0"/>
              </a:defRPr>
            </a:lvl7pPr>
            <a:lvl8pPr marL="3429000" indent="-228600" eaLnBrk="0" fontAlgn="base" hangingPunct="0">
              <a:spcBef>
                <a:spcPct val="0"/>
              </a:spcBef>
              <a:spcAft>
                <a:spcPct val="0"/>
              </a:spcAft>
              <a:tabLst>
                <a:tab pos="222250" algn="l"/>
                <a:tab pos="331788" algn="l"/>
                <a:tab pos="747713" algn="l"/>
              </a:tabLst>
              <a:defRPr sz="2400" b="1">
                <a:solidFill>
                  <a:schemeClr val="tx1"/>
                </a:solidFill>
                <a:latin typeface="Times New Roman" pitchFamily="18" charset="0"/>
              </a:defRPr>
            </a:lvl8pPr>
            <a:lvl9pPr marL="3886200" indent="-228600" eaLnBrk="0" fontAlgn="base" hangingPunct="0">
              <a:spcBef>
                <a:spcPct val="0"/>
              </a:spcBef>
              <a:spcAft>
                <a:spcPct val="0"/>
              </a:spcAft>
              <a:tabLst>
                <a:tab pos="222250" algn="l"/>
                <a:tab pos="331788" algn="l"/>
                <a:tab pos="747713" algn="l"/>
              </a:tabLst>
              <a:defRPr sz="2400" b="1">
                <a:solidFill>
                  <a:schemeClr val="tx1"/>
                </a:solidFill>
                <a:latin typeface="Times New Roman" pitchFamily="18" charset="0"/>
              </a:defRPr>
            </a:lvl9pPr>
          </a:lstStyle>
          <a:p>
            <a:pPr eaLnBrk="1" hangingPunct="1">
              <a:lnSpc>
                <a:spcPct val="80000"/>
              </a:lnSpc>
            </a:pPr>
            <a:r>
              <a:rPr lang="en-US" sz="3600" dirty="0">
                <a:latin typeface="Arial" charset="0"/>
              </a:rPr>
              <a:t>Once you have a validated procedure, how do you know the analyst is capable?</a:t>
            </a:r>
          </a:p>
          <a:p>
            <a:pPr eaLnBrk="1" hangingPunct="1">
              <a:lnSpc>
                <a:spcPct val="80000"/>
              </a:lnSpc>
            </a:pPr>
            <a:r>
              <a:rPr lang="en-US" sz="1600" dirty="0">
                <a:latin typeface="Arial" charset="0"/>
              </a:rPr>
              <a:t>  </a:t>
            </a:r>
          </a:p>
          <a:p>
            <a:pPr marL="571500" indent="-571500" eaLnBrk="1" hangingPunct="1">
              <a:lnSpc>
                <a:spcPct val="114000"/>
              </a:lnSpc>
              <a:buClr>
                <a:srgbClr val="0070C0"/>
              </a:buClr>
              <a:buFont typeface="Arial" panose="020B0604020202020204" pitchFamily="34" charset="0"/>
              <a:buChar char="•"/>
            </a:pPr>
            <a:r>
              <a:rPr lang="en-US" sz="3200" b="0" dirty="0">
                <a:latin typeface="Arial" charset="0"/>
              </a:rPr>
              <a:t>Education</a:t>
            </a:r>
          </a:p>
          <a:p>
            <a:pPr marL="571500" indent="-571500" eaLnBrk="1" hangingPunct="1">
              <a:lnSpc>
                <a:spcPct val="114000"/>
              </a:lnSpc>
              <a:buClr>
                <a:srgbClr val="0070C0"/>
              </a:buClr>
              <a:buFont typeface="Arial" panose="020B0604020202020204" pitchFamily="34" charset="0"/>
              <a:buChar char="•"/>
            </a:pPr>
            <a:r>
              <a:rPr lang="en-US" sz="3200" b="0" dirty="0">
                <a:latin typeface="Arial" charset="0"/>
              </a:rPr>
              <a:t>Experience</a:t>
            </a:r>
          </a:p>
          <a:p>
            <a:pPr marL="571500" indent="-571500" eaLnBrk="1" hangingPunct="1">
              <a:lnSpc>
                <a:spcPct val="114000"/>
              </a:lnSpc>
              <a:buClr>
                <a:srgbClr val="0070C0"/>
              </a:buClr>
              <a:buFont typeface="Arial" panose="020B0604020202020204" pitchFamily="34" charset="0"/>
              <a:buChar char="•"/>
            </a:pPr>
            <a:r>
              <a:rPr lang="en-US" sz="3200" b="0" dirty="0">
                <a:latin typeface="Arial" charset="0"/>
              </a:rPr>
              <a:t>Training</a:t>
            </a:r>
          </a:p>
          <a:p>
            <a:pPr marL="571500" indent="-571500" eaLnBrk="1" hangingPunct="1">
              <a:lnSpc>
                <a:spcPct val="114000"/>
              </a:lnSpc>
              <a:buClr>
                <a:srgbClr val="0070C0"/>
              </a:buClr>
              <a:buFont typeface="Arial" panose="020B0604020202020204" pitchFamily="34" charset="0"/>
              <a:buChar char="•"/>
            </a:pPr>
            <a:r>
              <a:rPr lang="en-US" sz="3200" b="0" dirty="0">
                <a:latin typeface="Arial" charset="0"/>
              </a:rPr>
              <a:t>Proof of Competency </a:t>
            </a:r>
          </a:p>
          <a:p>
            <a:pPr eaLnBrk="1" hangingPunct="1"/>
            <a:endParaRPr lang="en-US" b="0" dirty="0">
              <a:solidFill>
                <a:srgbClr val="FFFFFF"/>
              </a:solidFill>
              <a:latin typeface="Arial" charset="0"/>
              <a:cs typeface="Times New Roman" pitchFamily="18" charset="0"/>
            </a:endParaRPr>
          </a:p>
        </p:txBody>
      </p:sp>
      <p:sp>
        <p:nvSpPr>
          <p:cNvPr id="37890"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5C71B5AE-E662-4B69-A786-172FE406F065}" type="slidenum">
              <a:rPr lang="en-US" smtClean="0"/>
              <a:pPr/>
              <a:t>26</a:t>
            </a:fld>
            <a:endParaRPr lang="en-US"/>
          </a:p>
        </p:txBody>
      </p:sp>
    </p:spTree>
    <p:extLst>
      <p:ext uri="{BB962C8B-B14F-4D97-AF65-F5344CB8AC3E}">
        <p14:creationId xmlns:p14="http://schemas.microsoft.com/office/powerpoint/2010/main" val="2095347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78A4-1E12-0CB7-1ED9-5315825EC6A2}"/>
              </a:ext>
            </a:extLst>
          </p:cNvPr>
          <p:cNvSpPr>
            <a:spLocks noGrp="1"/>
          </p:cNvSpPr>
          <p:nvPr>
            <p:ph type="title"/>
          </p:nvPr>
        </p:nvSpPr>
        <p:spPr>
          <a:xfrm>
            <a:off x="1257300" y="290513"/>
            <a:ext cx="7886700" cy="1325563"/>
          </a:xfrm>
        </p:spPr>
        <p:txBody>
          <a:bodyPr>
            <a:normAutofit/>
          </a:bodyPr>
          <a:lstStyle/>
          <a:p>
            <a:pPr>
              <a:lnSpc>
                <a:spcPct val="110000"/>
              </a:lnSpc>
            </a:pPr>
            <a:r>
              <a:rPr lang="en-US" sz="1600" dirty="0">
                <a:solidFill>
                  <a:schemeClr val="bg1"/>
                </a:solidFill>
              </a:rPr>
              <a:t>Laboratory Controls</a:t>
            </a:r>
            <a:br>
              <a:rPr lang="en-US" sz="1600" dirty="0">
                <a:solidFill>
                  <a:schemeClr val="bg1"/>
                </a:solidFill>
              </a:rPr>
            </a:br>
            <a:r>
              <a:rPr lang="en-US" sz="3600" dirty="0">
                <a:solidFill>
                  <a:schemeClr val="bg1"/>
                </a:solidFill>
              </a:rPr>
              <a:t>How Do I Know That …</a:t>
            </a:r>
            <a:endParaRPr lang="en-US" dirty="0"/>
          </a:p>
        </p:txBody>
      </p:sp>
      <p:sp>
        <p:nvSpPr>
          <p:cNvPr id="38914" name="Slide Number Placeholder 3"/>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CF2C2EFB-B637-4E3C-850A-8A33946BFAC4}" type="slidenum">
              <a:rPr lang="en-US" smtClean="0"/>
              <a:pPr/>
              <a:t>27</a:t>
            </a:fld>
            <a:endParaRPr lang="en-US"/>
          </a:p>
        </p:txBody>
      </p:sp>
      <p:sp>
        <p:nvSpPr>
          <p:cNvPr id="38937" name="Text Box 28"/>
          <p:cNvSpPr txBox="1">
            <a:spLocks noChangeArrowheads="1"/>
          </p:cNvSpPr>
          <p:nvPr/>
        </p:nvSpPr>
        <p:spPr bwMode="auto">
          <a:xfrm>
            <a:off x="530678" y="1877973"/>
            <a:ext cx="8281378" cy="437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65138" indent="-349250" defTabSz="349250" eaLnBrk="0" hangingPunct="0">
              <a:defRPr sz="2400" b="1">
                <a:solidFill>
                  <a:schemeClr val="tx1"/>
                </a:solidFill>
                <a:latin typeface="Times New Roman" pitchFamily="18" charset="0"/>
              </a:defRPr>
            </a:lvl1pPr>
            <a:lvl2pPr marL="742950" indent="-285750" defTabSz="349250" eaLnBrk="0" hangingPunct="0">
              <a:defRPr sz="2400" b="1">
                <a:solidFill>
                  <a:schemeClr val="tx1"/>
                </a:solidFill>
                <a:latin typeface="Times New Roman" pitchFamily="18" charset="0"/>
              </a:defRPr>
            </a:lvl2pPr>
            <a:lvl3pPr marL="1143000" indent="-228600" defTabSz="349250" eaLnBrk="0" hangingPunct="0">
              <a:defRPr sz="2400" b="1">
                <a:solidFill>
                  <a:schemeClr val="tx1"/>
                </a:solidFill>
                <a:latin typeface="Times New Roman" pitchFamily="18" charset="0"/>
              </a:defRPr>
            </a:lvl3pPr>
            <a:lvl4pPr marL="1600200" indent="-228600" defTabSz="349250" eaLnBrk="0" hangingPunct="0">
              <a:defRPr sz="2400" b="1">
                <a:solidFill>
                  <a:schemeClr val="tx1"/>
                </a:solidFill>
                <a:latin typeface="Times New Roman" pitchFamily="18" charset="0"/>
              </a:defRPr>
            </a:lvl4pPr>
            <a:lvl5pPr marL="2057400" indent="-228600" defTabSz="349250" eaLnBrk="0" hangingPunct="0">
              <a:defRPr sz="2400" b="1">
                <a:solidFill>
                  <a:schemeClr val="tx1"/>
                </a:solidFill>
                <a:latin typeface="Times New Roman" pitchFamily="18" charset="0"/>
              </a:defRPr>
            </a:lvl5pPr>
            <a:lvl6pPr marL="2514600" indent="-228600" defTabSz="349250" eaLnBrk="0" fontAlgn="base" hangingPunct="0">
              <a:spcBef>
                <a:spcPct val="0"/>
              </a:spcBef>
              <a:spcAft>
                <a:spcPct val="0"/>
              </a:spcAft>
              <a:defRPr sz="2400" b="1">
                <a:solidFill>
                  <a:schemeClr val="tx1"/>
                </a:solidFill>
                <a:latin typeface="Times New Roman" pitchFamily="18" charset="0"/>
              </a:defRPr>
            </a:lvl6pPr>
            <a:lvl7pPr marL="2971800" indent="-228600" defTabSz="349250" eaLnBrk="0" fontAlgn="base" hangingPunct="0">
              <a:spcBef>
                <a:spcPct val="0"/>
              </a:spcBef>
              <a:spcAft>
                <a:spcPct val="0"/>
              </a:spcAft>
              <a:defRPr sz="2400" b="1">
                <a:solidFill>
                  <a:schemeClr val="tx1"/>
                </a:solidFill>
                <a:latin typeface="Times New Roman" pitchFamily="18" charset="0"/>
              </a:defRPr>
            </a:lvl7pPr>
            <a:lvl8pPr marL="3429000" indent="-228600" defTabSz="349250" eaLnBrk="0" fontAlgn="base" hangingPunct="0">
              <a:spcBef>
                <a:spcPct val="0"/>
              </a:spcBef>
              <a:spcAft>
                <a:spcPct val="0"/>
              </a:spcAft>
              <a:defRPr sz="2400" b="1">
                <a:solidFill>
                  <a:schemeClr val="tx1"/>
                </a:solidFill>
                <a:latin typeface="Times New Roman" pitchFamily="18" charset="0"/>
              </a:defRPr>
            </a:lvl8pPr>
            <a:lvl9pPr marL="3886200" indent="-228600" defTabSz="34925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sz="2200" dirty="0">
                <a:latin typeface="Arial" charset="0"/>
              </a:rPr>
              <a:t>TEST IS PERFORMED PROPERLY?</a:t>
            </a:r>
          </a:p>
          <a:p>
            <a:pPr eaLnBrk="1" hangingPunct="1">
              <a:buClr>
                <a:srgbClr val="0070C0"/>
              </a:buClr>
              <a:buFontTx/>
              <a:buChar char="•"/>
            </a:pPr>
            <a:r>
              <a:rPr lang="en-US" sz="2000" b="0" dirty="0">
                <a:latin typeface="Arial" charset="0"/>
              </a:rPr>
              <a:t>Written, approved procedures</a:t>
            </a:r>
          </a:p>
          <a:p>
            <a:pPr eaLnBrk="1" hangingPunct="1">
              <a:buClr>
                <a:srgbClr val="0070C0"/>
              </a:buClr>
              <a:buFontTx/>
              <a:buChar char="•"/>
            </a:pPr>
            <a:r>
              <a:rPr lang="en-US" sz="2000" b="0" dirty="0">
                <a:latin typeface="Arial" charset="0"/>
              </a:rPr>
              <a:t>Appropriate Controls and Standards</a:t>
            </a:r>
          </a:p>
          <a:p>
            <a:pPr eaLnBrk="1" hangingPunct="1">
              <a:buClr>
                <a:srgbClr val="0070C0"/>
              </a:buClr>
              <a:buFontTx/>
              <a:buChar char="•"/>
            </a:pPr>
            <a:r>
              <a:rPr lang="en-US" sz="2000" b="0" dirty="0">
                <a:latin typeface="Arial" charset="0"/>
              </a:rPr>
              <a:t>Analyst properly trained</a:t>
            </a:r>
          </a:p>
          <a:p>
            <a:pPr eaLnBrk="1" hangingPunct="1">
              <a:buClr>
                <a:srgbClr val="0070C0"/>
              </a:buClr>
              <a:buFontTx/>
              <a:buChar char="•"/>
            </a:pPr>
            <a:r>
              <a:rPr lang="en-US" sz="2000" b="0" dirty="0">
                <a:latin typeface="Arial" charset="0"/>
              </a:rPr>
              <a:t>Procedures followed &amp; documented</a:t>
            </a:r>
          </a:p>
          <a:p>
            <a:pPr eaLnBrk="1" hangingPunct="1"/>
            <a:endParaRPr lang="en-US" sz="1000" b="0" dirty="0">
              <a:latin typeface="Arial" charset="0"/>
            </a:endParaRPr>
          </a:p>
          <a:p>
            <a:pPr eaLnBrk="1" hangingPunct="1"/>
            <a:r>
              <a:rPr lang="en-US" sz="2200" dirty="0">
                <a:latin typeface="Arial" charset="0"/>
              </a:rPr>
              <a:t>TEST MEASURES WHAT IT IS SUPPOSED TO MEASURE?</a:t>
            </a:r>
          </a:p>
          <a:p>
            <a:pPr eaLnBrk="1" hangingPunct="1">
              <a:buClr>
                <a:srgbClr val="0070C0"/>
              </a:buClr>
              <a:buFontTx/>
              <a:buChar char="•"/>
            </a:pPr>
            <a:r>
              <a:rPr lang="en-US" sz="2000" b="0" dirty="0">
                <a:latin typeface="Arial" charset="0"/>
              </a:rPr>
              <a:t>Qualification &amp; Validation</a:t>
            </a:r>
          </a:p>
          <a:p>
            <a:pPr eaLnBrk="1" hangingPunct="1"/>
            <a:endParaRPr lang="en-US" sz="1000" b="0" dirty="0">
              <a:latin typeface="Arial" charset="0"/>
            </a:endParaRPr>
          </a:p>
          <a:p>
            <a:pPr eaLnBrk="1" hangingPunct="1"/>
            <a:r>
              <a:rPr lang="en-US" sz="2200" dirty="0">
                <a:latin typeface="Arial" charset="0"/>
              </a:rPr>
              <a:t>SPECIFICATION IS CORRECTLY SET?</a:t>
            </a:r>
          </a:p>
          <a:p>
            <a:pPr eaLnBrk="1" hangingPunct="1">
              <a:buClr>
                <a:srgbClr val="0070C0"/>
              </a:buClr>
              <a:buFontTx/>
              <a:buChar char="•"/>
            </a:pPr>
            <a:r>
              <a:rPr lang="en-US" sz="2000" b="0" dirty="0">
                <a:latin typeface="Arial" charset="0"/>
              </a:rPr>
              <a:t>Based on data and scientific analysis</a:t>
            </a:r>
          </a:p>
          <a:p>
            <a:pPr eaLnBrk="1" hangingPunct="1">
              <a:buClr>
                <a:srgbClr val="0070C0"/>
              </a:buClr>
              <a:buFontTx/>
              <a:buChar char="•"/>
            </a:pPr>
            <a:r>
              <a:rPr lang="en-US" sz="2000" b="0" dirty="0">
                <a:latin typeface="Arial" charset="0"/>
              </a:rPr>
              <a:t>Written and approved</a:t>
            </a:r>
          </a:p>
          <a:p>
            <a:pPr eaLnBrk="1" hangingPunct="1"/>
            <a:endParaRPr lang="en-US" sz="1000" b="0" dirty="0">
              <a:latin typeface="Arial" charset="0"/>
            </a:endParaRPr>
          </a:p>
          <a:p>
            <a:pPr eaLnBrk="1" hangingPunct="1"/>
            <a:r>
              <a:rPr lang="en-US" sz="2200" dirty="0">
                <a:latin typeface="Arial" charset="0"/>
              </a:rPr>
              <a:t>RESULT IS ACCEPTABLE?</a:t>
            </a:r>
          </a:p>
          <a:p>
            <a:pPr eaLnBrk="1" hangingPunct="1">
              <a:buClr>
                <a:srgbClr val="0070C0"/>
              </a:buClr>
              <a:buFontTx/>
              <a:buChar char="•"/>
            </a:pPr>
            <a:r>
              <a:rPr lang="en-US" sz="2000" b="0" dirty="0">
                <a:latin typeface="Arial" charset="0"/>
              </a:rPr>
              <a:t>Compared to specification</a:t>
            </a:r>
          </a:p>
        </p:txBody>
      </p:sp>
    </p:spTree>
    <p:extLst>
      <p:ext uri="{BB962C8B-B14F-4D97-AF65-F5344CB8AC3E}">
        <p14:creationId xmlns:p14="http://schemas.microsoft.com/office/powerpoint/2010/main" val="3707535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9A148-CFE0-4DFF-8B33-AAE9976A0668}"/>
              </a:ext>
            </a:extLst>
          </p:cNvPr>
          <p:cNvSpPr>
            <a:spLocks noGrp="1"/>
          </p:cNvSpPr>
          <p:nvPr>
            <p:ph type="title"/>
          </p:nvPr>
        </p:nvSpPr>
        <p:spPr>
          <a:xfrm>
            <a:off x="1219200" y="304801"/>
            <a:ext cx="7886700" cy="1325563"/>
          </a:xfrm>
        </p:spPr>
        <p:txBody>
          <a:bodyPr/>
          <a:lstStyle/>
          <a:p>
            <a:r>
              <a:rPr lang="en-US" dirty="0">
                <a:solidFill>
                  <a:schemeClr val="bg1"/>
                </a:solidFill>
              </a:rPr>
              <a:t>Analytical Method</a:t>
            </a:r>
            <a:br>
              <a:rPr lang="en-US" dirty="0">
                <a:solidFill>
                  <a:schemeClr val="bg1"/>
                </a:solidFill>
              </a:rPr>
            </a:br>
            <a:r>
              <a:rPr lang="en-US" dirty="0">
                <a:solidFill>
                  <a:schemeClr val="bg1"/>
                </a:solidFill>
              </a:rPr>
              <a:t>Qualification and Validation</a:t>
            </a:r>
          </a:p>
        </p:txBody>
      </p:sp>
      <p:sp>
        <p:nvSpPr>
          <p:cNvPr id="4" name="Content Placeholder 3">
            <a:extLst>
              <a:ext uri="{FF2B5EF4-FFF2-40B4-BE49-F238E27FC236}">
                <a16:creationId xmlns:a16="http://schemas.microsoft.com/office/drawing/2014/main" id="{B373ACF5-B5D3-4E43-A51B-28C6ADBB239C}"/>
              </a:ext>
            </a:extLst>
          </p:cNvPr>
          <p:cNvSpPr>
            <a:spLocks noGrp="1"/>
          </p:cNvSpPr>
          <p:nvPr>
            <p:ph idx="4294967295"/>
          </p:nvPr>
        </p:nvSpPr>
        <p:spPr>
          <a:xfrm>
            <a:off x="938212" y="2743201"/>
            <a:ext cx="7423150" cy="2605087"/>
          </a:xfrm>
        </p:spPr>
        <p:txBody>
          <a:bodyPr/>
          <a:lstStyle/>
          <a:p>
            <a:r>
              <a:rPr lang="en-US" dirty="0"/>
              <a:t>FDA Guidance – Analytical Procedures and Methods Validation for Drugs &amp; Biologics July 2015</a:t>
            </a:r>
          </a:p>
          <a:p>
            <a:r>
              <a:rPr lang="en-US" dirty="0"/>
              <a:t>FDA Guidance – Bioanalytical Method Validation May 2018</a:t>
            </a:r>
          </a:p>
          <a:p>
            <a:r>
              <a:rPr lang="en-US" dirty="0"/>
              <a:t>ICH M10 – Bioanalytical Method Validation Draft</a:t>
            </a:r>
          </a:p>
          <a:p>
            <a:endParaRPr lang="en-US" dirty="0"/>
          </a:p>
        </p:txBody>
      </p:sp>
      <p:sp>
        <p:nvSpPr>
          <p:cNvPr id="5" name="Slide Number Placeholder 4">
            <a:extLst>
              <a:ext uri="{FF2B5EF4-FFF2-40B4-BE49-F238E27FC236}">
                <a16:creationId xmlns:a16="http://schemas.microsoft.com/office/drawing/2014/main" id="{2027F680-28CF-414A-AA7E-B817A7090131}"/>
              </a:ext>
              <a:ext uri="{C183D7F6-B498-43B3-948B-1728B52AA6E4}">
                <adec:decorative xmlns:adec="http://schemas.microsoft.com/office/drawing/2017/decorative" val="1"/>
              </a:ext>
            </a:extLst>
          </p:cNvPr>
          <p:cNvSpPr txBox="1">
            <a:spLocks/>
          </p:cNvSpPr>
          <p:nvPr/>
        </p:nvSpPr>
        <p:spPr>
          <a:xfrm>
            <a:off x="6553200" y="6248400"/>
            <a:ext cx="1905000" cy="457200"/>
          </a:xfrm>
          <a:prstGeom prst="rect">
            <a:avLst/>
          </a:prstGeom>
          <a:noFill/>
        </p:spPr>
        <p:txBody>
          <a:bodyPr/>
          <a:lstStyle>
            <a:defPPr>
              <a:defRPr lang="en-US"/>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742950" indent="-28575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1143000" indent="-2286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600200" indent="-228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2057400" indent="-2286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b="1"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b="1"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b="1"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b="1" kern="1200">
                <a:solidFill>
                  <a:schemeClr val="tx1"/>
                </a:solidFill>
                <a:latin typeface="Times New Roman" pitchFamily="18" charset="0"/>
                <a:ea typeface="+mn-ea"/>
                <a:cs typeface="+mn-cs"/>
              </a:defRPr>
            </a:lvl9pPr>
          </a:lstStyle>
          <a:p>
            <a:pPr algn="r" eaLnBrk="1" hangingPunct="1"/>
            <a:fld id="{BF8FE387-D813-4A40-82D7-21373B0114A0}" type="slidenum">
              <a:rPr lang="en-US" sz="1400" b="0" smtClean="0"/>
              <a:pPr algn="r" eaLnBrk="1" hangingPunct="1"/>
              <a:t>28</a:t>
            </a:fld>
            <a:endParaRPr lang="en-US" sz="1400" b="0"/>
          </a:p>
        </p:txBody>
      </p:sp>
    </p:spTree>
    <p:extLst>
      <p:ext uri="{BB962C8B-B14F-4D97-AF65-F5344CB8AC3E}">
        <p14:creationId xmlns:p14="http://schemas.microsoft.com/office/powerpoint/2010/main" val="38175139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CD7F-EC86-C493-3046-59984FE4A236}"/>
              </a:ext>
            </a:extLst>
          </p:cNvPr>
          <p:cNvSpPr>
            <a:spLocks noGrp="1"/>
          </p:cNvSpPr>
          <p:nvPr>
            <p:ph type="title"/>
          </p:nvPr>
        </p:nvSpPr>
        <p:spPr>
          <a:xfrm>
            <a:off x="1381125" y="238126"/>
            <a:ext cx="7534276" cy="1231274"/>
          </a:xfrm>
        </p:spPr>
        <p:txBody>
          <a:bodyPr>
            <a:normAutofit/>
          </a:bodyPr>
          <a:lstStyle/>
          <a:p>
            <a:r>
              <a:rPr lang="en-US" dirty="0">
                <a:solidFill>
                  <a:schemeClr val="bg1"/>
                </a:solidFill>
                <a:cs typeface="Times New Roman" pitchFamily="18" charset="0"/>
              </a:rPr>
              <a:t>Subpart</a:t>
            </a:r>
            <a:r>
              <a:rPr lang="en-US" dirty="0">
                <a:solidFill>
                  <a:schemeClr val="bg1"/>
                </a:solidFill>
              </a:rPr>
              <a:t> I.  Laboratory Controls</a:t>
            </a:r>
            <a:br>
              <a:rPr lang="en-US" dirty="0">
                <a:solidFill>
                  <a:schemeClr val="bg1"/>
                </a:solidFill>
              </a:rPr>
            </a:br>
            <a:r>
              <a:rPr lang="en-US" sz="4900" dirty="0">
                <a:solidFill>
                  <a:schemeClr val="bg1"/>
                </a:solidFill>
              </a:rPr>
              <a:t>Sections: Stability</a:t>
            </a:r>
            <a:endParaRPr lang="en-US" dirty="0"/>
          </a:p>
        </p:txBody>
      </p:sp>
      <p:sp>
        <p:nvSpPr>
          <p:cNvPr id="39959" name="Text Box 21"/>
          <p:cNvSpPr txBox="1">
            <a:spLocks noChangeArrowheads="1"/>
          </p:cNvSpPr>
          <p:nvPr/>
        </p:nvSpPr>
        <p:spPr bwMode="auto">
          <a:xfrm>
            <a:off x="762000" y="1955174"/>
            <a:ext cx="7620000" cy="3935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222250" algn="l"/>
                <a:tab pos="331788" algn="l"/>
              </a:tabLst>
              <a:defRPr sz="2400" b="1">
                <a:solidFill>
                  <a:schemeClr val="tx1"/>
                </a:solidFill>
                <a:latin typeface="Times New Roman" pitchFamily="18" charset="0"/>
              </a:defRPr>
            </a:lvl1pPr>
            <a:lvl2pPr marL="742950" indent="-285750" eaLnBrk="0" hangingPunct="0">
              <a:tabLst>
                <a:tab pos="222250" algn="l"/>
                <a:tab pos="331788" algn="l"/>
              </a:tabLst>
              <a:defRPr sz="2400" b="1">
                <a:solidFill>
                  <a:schemeClr val="tx1"/>
                </a:solidFill>
                <a:latin typeface="Times New Roman" pitchFamily="18" charset="0"/>
              </a:defRPr>
            </a:lvl2pPr>
            <a:lvl3pPr marL="1143000" indent="-228600" eaLnBrk="0" hangingPunct="0">
              <a:tabLst>
                <a:tab pos="222250" algn="l"/>
                <a:tab pos="331788" algn="l"/>
              </a:tabLst>
              <a:defRPr sz="2400" b="1">
                <a:solidFill>
                  <a:schemeClr val="tx1"/>
                </a:solidFill>
                <a:latin typeface="Times New Roman" pitchFamily="18" charset="0"/>
              </a:defRPr>
            </a:lvl3pPr>
            <a:lvl4pPr marL="1600200" indent="-228600" eaLnBrk="0" hangingPunct="0">
              <a:tabLst>
                <a:tab pos="222250" algn="l"/>
                <a:tab pos="331788" algn="l"/>
              </a:tabLst>
              <a:defRPr sz="2400" b="1">
                <a:solidFill>
                  <a:schemeClr val="tx1"/>
                </a:solidFill>
                <a:latin typeface="Times New Roman" pitchFamily="18" charset="0"/>
              </a:defRPr>
            </a:lvl4pPr>
            <a:lvl5pPr marL="2057400" indent="-228600" eaLnBrk="0" hangingPunct="0">
              <a:tabLst>
                <a:tab pos="222250" algn="l"/>
                <a:tab pos="331788" algn="l"/>
              </a:tabLst>
              <a:defRPr sz="2400" b="1">
                <a:solidFill>
                  <a:schemeClr val="tx1"/>
                </a:solidFill>
                <a:latin typeface="Times New Roman" pitchFamily="18" charset="0"/>
              </a:defRPr>
            </a:lvl5pPr>
            <a:lvl6pPr marL="2514600" indent="-228600" eaLnBrk="0" fontAlgn="base" hangingPunct="0">
              <a:spcBef>
                <a:spcPct val="0"/>
              </a:spcBef>
              <a:spcAft>
                <a:spcPct val="0"/>
              </a:spcAft>
              <a:tabLst>
                <a:tab pos="222250" algn="l"/>
                <a:tab pos="331788" algn="l"/>
              </a:tabLst>
              <a:defRPr sz="2400" b="1">
                <a:solidFill>
                  <a:schemeClr val="tx1"/>
                </a:solidFill>
                <a:latin typeface="Times New Roman" pitchFamily="18" charset="0"/>
              </a:defRPr>
            </a:lvl6pPr>
            <a:lvl7pPr marL="2971800" indent="-228600" eaLnBrk="0" fontAlgn="base" hangingPunct="0">
              <a:spcBef>
                <a:spcPct val="0"/>
              </a:spcBef>
              <a:spcAft>
                <a:spcPct val="0"/>
              </a:spcAft>
              <a:tabLst>
                <a:tab pos="222250" algn="l"/>
                <a:tab pos="331788" algn="l"/>
              </a:tabLst>
              <a:defRPr sz="2400" b="1">
                <a:solidFill>
                  <a:schemeClr val="tx1"/>
                </a:solidFill>
                <a:latin typeface="Times New Roman" pitchFamily="18" charset="0"/>
              </a:defRPr>
            </a:lvl7pPr>
            <a:lvl8pPr marL="3429000" indent="-228600" eaLnBrk="0" fontAlgn="base" hangingPunct="0">
              <a:spcBef>
                <a:spcPct val="0"/>
              </a:spcBef>
              <a:spcAft>
                <a:spcPct val="0"/>
              </a:spcAft>
              <a:tabLst>
                <a:tab pos="222250" algn="l"/>
                <a:tab pos="331788" algn="l"/>
              </a:tabLst>
              <a:defRPr sz="2400" b="1">
                <a:solidFill>
                  <a:schemeClr val="tx1"/>
                </a:solidFill>
                <a:latin typeface="Times New Roman" pitchFamily="18" charset="0"/>
              </a:defRPr>
            </a:lvl8pPr>
            <a:lvl9pPr marL="3886200" indent="-228600" eaLnBrk="0" fontAlgn="base" hangingPunct="0">
              <a:spcBef>
                <a:spcPct val="0"/>
              </a:spcBef>
              <a:spcAft>
                <a:spcPct val="0"/>
              </a:spcAft>
              <a:tabLst>
                <a:tab pos="222250" algn="l"/>
                <a:tab pos="331788" algn="l"/>
              </a:tabLst>
              <a:defRPr sz="2400" b="1">
                <a:solidFill>
                  <a:schemeClr val="tx1"/>
                </a:solidFill>
                <a:latin typeface="Times New Roman" pitchFamily="18" charset="0"/>
              </a:defRPr>
            </a:lvl9pPr>
          </a:lstStyle>
          <a:p>
            <a:pPr marL="457200" indent="-457200" eaLnBrk="1" hangingPunct="1">
              <a:lnSpc>
                <a:spcPct val="110000"/>
              </a:lnSpc>
              <a:spcBef>
                <a:spcPts val="600"/>
              </a:spcBef>
              <a:buClr>
                <a:srgbClr val="0070C0"/>
              </a:buClr>
              <a:buFont typeface="Arial" panose="020B0604020202020204" pitchFamily="34" charset="0"/>
              <a:buChar char="•"/>
            </a:pPr>
            <a:r>
              <a:rPr lang="en-US" dirty="0">
                <a:latin typeface="Arial" charset="0"/>
                <a:cs typeface="Times New Roman" pitchFamily="18" charset="0"/>
              </a:rPr>
              <a:t>Written testing program</a:t>
            </a:r>
            <a:r>
              <a:rPr lang="en-US" b="0" dirty="0">
                <a:latin typeface="Arial" charset="0"/>
                <a:cs typeface="Times New Roman" pitchFamily="18" charset="0"/>
              </a:rPr>
              <a:t> to assess stability of the drug product</a:t>
            </a:r>
          </a:p>
          <a:p>
            <a:pPr marL="1200150" lvl="1" indent="-457200" eaLnBrk="1" hangingPunct="1">
              <a:lnSpc>
                <a:spcPct val="110000"/>
              </a:lnSpc>
              <a:spcBef>
                <a:spcPts val="600"/>
              </a:spcBef>
              <a:buClr>
                <a:srgbClr val="0070C0"/>
              </a:buClr>
              <a:buFont typeface="Arial" panose="020B0604020202020204" pitchFamily="34" charset="0"/>
              <a:buChar char="−"/>
            </a:pPr>
            <a:r>
              <a:rPr lang="en-US" sz="2200" b="0" dirty="0">
                <a:latin typeface="Arial" charset="0"/>
                <a:cs typeface="Times New Roman" pitchFamily="18" charset="0"/>
              </a:rPr>
              <a:t>Drug products degrade over time</a:t>
            </a:r>
          </a:p>
          <a:p>
            <a:pPr marL="1200150" lvl="1" indent="-457200" eaLnBrk="1" hangingPunct="1">
              <a:lnSpc>
                <a:spcPct val="110000"/>
              </a:lnSpc>
              <a:spcBef>
                <a:spcPts val="600"/>
              </a:spcBef>
              <a:buClr>
                <a:srgbClr val="0070C0"/>
              </a:buClr>
              <a:buFont typeface="Arial" panose="020B0604020202020204" pitchFamily="34" charset="0"/>
              <a:buChar char="−"/>
            </a:pPr>
            <a:r>
              <a:rPr lang="en-US" sz="2200" b="0" dirty="0">
                <a:latin typeface="Arial" charset="0"/>
                <a:cs typeface="Times New Roman" pitchFamily="18" charset="0"/>
              </a:rPr>
              <a:t>We need to know when they are going to fall out of specification</a:t>
            </a:r>
          </a:p>
          <a:p>
            <a:pPr marL="457200" indent="-457200" eaLnBrk="1" hangingPunct="1">
              <a:lnSpc>
                <a:spcPct val="110000"/>
              </a:lnSpc>
              <a:spcBef>
                <a:spcPts val="600"/>
              </a:spcBef>
              <a:buClr>
                <a:srgbClr val="0070C0"/>
              </a:buClr>
              <a:buFont typeface="Arial" panose="020B0604020202020204" pitchFamily="34" charset="0"/>
              <a:buChar char="•"/>
            </a:pPr>
            <a:r>
              <a:rPr lang="en-US" dirty="0">
                <a:latin typeface="Arial" charset="0"/>
                <a:cs typeface="Times New Roman" pitchFamily="18" charset="0"/>
              </a:rPr>
              <a:t>Test data is used to determine an appropriate shelf-life and expiration date</a:t>
            </a:r>
          </a:p>
          <a:p>
            <a:pPr marL="1200150" lvl="1" indent="-457200" eaLnBrk="1" hangingPunct="1">
              <a:lnSpc>
                <a:spcPct val="110000"/>
              </a:lnSpc>
              <a:spcBef>
                <a:spcPts val="600"/>
              </a:spcBef>
              <a:buClr>
                <a:srgbClr val="0070C0"/>
              </a:buClr>
              <a:buFont typeface="Arial" panose="020B0604020202020204" pitchFamily="34" charset="0"/>
              <a:buChar char="−"/>
            </a:pPr>
            <a:r>
              <a:rPr lang="en-US" sz="2200" b="0" dirty="0">
                <a:latin typeface="Arial" charset="0"/>
                <a:cs typeface="Times New Roman" pitchFamily="18" charset="0"/>
              </a:rPr>
              <a:t>Real time stability studies are required</a:t>
            </a:r>
          </a:p>
          <a:p>
            <a:pPr marL="1200150" lvl="1" indent="-457200" eaLnBrk="1" hangingPunct="1">
              <a:lnSpc>
                <a:spcPct val="110000"/>
              </a:lnSpc>
              <a:spcBef>
                <a:spcPts val="600"/>
              </a:spcBef>
              <a:buClr>
                <a:srgbClr val="0070C0"/>
              </a:buClr>
              <a:buFont typeface="Arial" panose="020B0604020202020204" pitchFamily="34" charset="0"/>
              <a:buChar char="−"/>
            </a:pPr>
            <a:r>
              <a:rPr lang="en-US" sz="2200" b="0" dirty="0">
                <a:latin typeface="Arial" charset="0"/>
                <a:cs typeface="Times New Roman" pitchFamily="18" charset="0"/>
              </a:rPr>
              <a:t>Accelerated stability studies are recommended</a:t>
            </a:r>
          </a:p>
        </p:txBody>
      </p:sp>
      <p:sp>
        <p:nvSpPr>
          <p:cNvPr id="39938"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5B025D6D-0A1D-48CC-9A5A-92FA817135C6}" type="slidenum">
              <a:rPr lang="en-US" smtClean="0"/>
              <a:pPr/>
              <a:t>29</a:t>
            </a:fld>
            <a:endParaRPr lang="en-US"/>
          </a:p>
        </p:txBody>
      </p:sp>
    </p:spTree>
    <p:extLst>
      <p:ext uri="{BB962C8B-B14F-4D97-AF65-F5344CB8AC3E}">
        <p14:creationId xmlns:p14="http://schemas.microsoft.com/office/powerpoint/2010/main" val="105619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C552B-D41E-8114-E2A2-99594D2E5FAC}"/>
              </a:ext>
            </a:extLst>
          </p:cNvPr>
          <p:cNvSpPr>
            <a:spLocks noGrp="1"/>
          </p:cNvSpPr>
          <p:nvPr>
            <p:ph type="title"/>
          </p:nvPr>
        </p:nvSpPr>
        <p:spPr>
          <a:xfrm>
            <a:off x="1176338" y="152400"/>
            <a:ext cx="7886700" cy="1325563"/>
          </a:xfrm>
        </p:spPr>
        <p:txBody>
          <a:bodyPr/>
          <a:lstStyle/>
          <a:p>
            <a:r>
              <a:rPr lang="en-US" sz="3600" dirty="0">
                <a:solidFill>
                  <a:schemeClr val="bg1"/>
                </a:solidFill>
              </a:rPr>
              <a:t>GMP SUBPARTS</a:t>
            </a:r>
            <a:endParaRPr lang="en-US" dirty="0"/>
          </a:p>
        </p:txBody>
      </p:sp>
      <p:sp>
        <p:nvSpPr>
          <p:cNvPr id="3" name="Content Placeholder 2">
            <a:extLst>
              <a:ext uri="{FF2B5EF4-FFF2-40B4-BE49-F238E27FC236}">
                <a16:creationId xmlns:a16="http://schemas.microsoft.com/office/drawing/2014/main" id="{B2FCB4EF-5A88-4C0C-B63B-A29FBB0C8CA5}"/>
              </a:ext>
            </a:extLst>
          </p:cNvPr>
          <p:cNvSpPr>
            <a:spLocks noGrp="1"/>
          </p:cNvSpPr>
          <p:nvPr>
            <p:ph idx="4294967295"/>
          </p:nvPr>
        </p:nvSpPr>
        <p:spPr>
          <a:xfrm>
            <a:off x="455612" y="1809750"/>
            <a:ext cx="8232775" cy="4724400"/>
          </a:xfrm>
        </p:spPr>
        <p:txBody>
          <a:bodyPr/>
          <a:lstStyle/>
          <a:p>
            <a:r>
              <a:rPr lang="en-US" dirty="0"/>
              <a:t>A:  General Provisions</a:t>
            </a:r>
          </a:p>
          <a:p>
            <a:r>
              <a:rPr lang="en-US" dirty="0"/>
              <a:t>B:  Organization and Personnel</a:t>
            </a:r>
          </a:p>
          <a:p>
            <a:r>
              <a:rPr lang="en-US" dirty="0"/>
              <a:t>C:  Buildings and Facilities</a:t>
            </a:r>
          </a:p>
          <a:p>
            <a:r>
              <a:rPr lang="en-US" dirty="0"/>
              <a:t>D:  Equipment</a:t>
            </a:r>
          </a:p>
          <a:p>
            <a:r>
              <a:rPr lang="en-US" dirty="0"/>
              <a:t>E:  Control of Components and Drug Product Containers                	and Closures</a:t>
            </a:r>
          </a:p>
          <a:p>
            <a:r>
              <a:rPr lang="en-US" dirty="0"/>
              <a:t>F:  	Production and Process Controls</a:t>
            </a:r>
          </a:p>
          <a:p>
            <a:r>
              <a:rPr lang="en-US" dirty="0"/>
              <a:t>G:  Packaging and Labeling Control</a:t>
            </a:r>
          </a:p>
          <a:p>
            <a:r>
              <a:rPr lang="en-US" dirty="0"/>
              <a:t>H:  Holding and Distribution</a:t>
            </a:r>
          </a:p>
          <a:p>
            <a:r>
              <a:rPr lang="en-US" dirty="0"/>
              <a:t>I:  	Laboratory Controls</a:t>
            </a:r>
          </a:p>
          <a:p>
            <a:r>
              <a:rPr lang="en-US" dirty="0"/>
              <a:t>J:  	Records and Reports</a:t>
            </a:r>
          </a:p>
          <a:p>
            <a:r>
              <a:rPr lang="en-US" dirty="0"/>
              <a:t>K:  Returned and Salvaged Drug Products</a:t>
            </a:r>
          </a:p>
          <a:p>
            <a:endParaRPr lang="en-US" dirty="0"/>
          </a:p>
        </p:txBody>
      </p:sp>
      <p:sp>
        <p:nvSpPr>
          <p:cNvPr id="19458"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a:prstGeom prst="rect">
            <a:avLst/>
          </a:prstGeom>
          <a:noFill/>
        </p:spPr>
        <p:txBody>
          <a:bodyPr/>
          <a:lstStyle>
            <a:lvl1pPr eaLnBrk="0" hangingPunct="0">
              <a:defRPr sz="1000" b="1">
                <a:solidFill>
                  <a:schemeClr val="tx1"/>
                </a:solidFill>
                <a:latin typeface="Arial" charset="0"/>
              </a:defRPr>
            </a:lvl1pPr>
            <a:lvl2pPr marL="742950" indent="-285750" eaLnBrk="0" hangingPunct="0">
              <a:defRPr sz="1000" b="1">
                <a:solidFill>
                  <a:schemeClr val="tx1"/>
                </a:solidFill>
                <a:latin typeface="Arial" charset="0"/>
              </a:defRPr>
            </a:lvl2pPr>
            <a:lvl3pPr marL="1143000" indent="-228600" eaLnBrk="0" hangingPunct="0">
              <a:defRPr sz="1000" b="1">
                <a:solidFill>
                  <a:schemeClr val="tx1"/>
                </a:solidFill>
                <a:latin typeface="Arial" charset="0"/>
              </a:defRPr>
            </a:lvl3pPr>
            <a:lvl4pPr marL="1600200" indent="-228600" eaLnBrk="0" hangingPunct="0">
              <a:defRPr sz="1000" b="1">
                <a:solidFill>
                  <a:schemeClr val="tx1"/>
                </a:solidFill>
                <a:latin typeface="Arial" charset="0"/>
              </a:defRPr>
            </a:lvl4pPr>
            <a:lvl5pPr marL="2057400" indent="-228600" eaLnBrk="0" hangingPunct="0">
              <a:defRPr sz="1000" b="1">
                <a:solidFill>
                  <a:schemeClr val="tx1"/>
                </a:solidFill>
                <a:latin typeface="Arial" charset="0"/>
              </a:defRPr>
            </a:lvl5pPr>
            <a:lvl6pPr marL="2514600" indent="-228600" eaLnBrk="0" fontAlgn="base" hangingPunct="0">
              <a:spcBef>
                <a:spcPct val="0"/>
              </a:spcBef>
              <a:spcAft>
                <a:spcPct val="0"/>
              </a:spcAft>
              <a:defRPr sz="1000" b="1">
                <a:solidFill>
                  <a:schemeClr val="tx1"/>
                </a:solidFill>
                <a:latin typeface="Arial" charset="0"/>
              </a:defRPr>
            </a:lvl6pPr>
            <a:lvl7pPr marL="2971800" indent="-228600" eaLnBrk="0" fontAlgn="base" hangingPunct="0">
              <a:spcBef>
                <a:spcPct val="0"/>
              </a:spcBef>
              <a:spcAft>
                <a:spcPct val="0"/>
              </a:spcAft>
              <a:defRPr sz="1000" b="1">
                <a:solidFill>
                  <a:schemeClr val="tx1"/>
                </a:solidFill>
                <a:latin typeface="Arial" charset="0"/>
              </a:defRPr>
            </a:lvl7pPr>
            <a:lvl8pPr marL="3429000" indent="-228600" eaLnBrk="0" fontAlgn="base" hangingPunct="0">
              <a:spcBef>
                <a:spcPct val="0"/>
              </a:spcBef>
              <a:spcAft>
                <a:spcPct val="0"/>
              </a:spcAft>
              <a:defRPr sz="1000" b="1">
                <a:solidFill>
                  <a:schemeClr val="tx1"/>
                </a:solidFill>
                <a:latin typeface="Arial" charset="0"/>
              </a:defRPr>
            </a:lvl8pPr>
            <a:lvl9pPr marL="3886200" indent="-228600" eaLnBrk="0" fontAlgn="base" hangingPunct="0">
              <a:spcBef>
                <a:spcPct val="0"/>
              </a:spcBef>
              <a:spcAft>
                <a:spcPct val="0"/>
              </a:spcAft>
              <a:defRPr sz="1000" b="1">
                <a:solidFill>
                  <a:schemeClr val="tx1"/>
                </a:solidFill>
                <a:latin typeface="Arial" charset="0"/>
              </a:defRPr>
            </a:lvl9pPr>
          </a:lstStyle>
          <a:p>
            <a:pPr eaLnBrk="1" hangingPunct="1"/>
            <a:fld id="{30F6E3C5-2C4F-4577-93CD-D8610EE03329}" type="slidenum">
              <a:rPr lang="en-US" sz="1400" b="0" smtClean="0"/>
              <a:pPr eaLnBrk="1" hangingPunct="1"/>
              <a:t>3</a:t>
            </a:fld>
            <a:endParaRPr lang="en-US" sz="1400" b="0"/>
          </a:p>
        </p:txBody>
      </p:sp>
    </p:spTree>
    <p:extLst>
      <p:ext uri="{BB962C8B-B14F-4D97-AF65-F5344CB8AC3E}">
        <p14:creationId xmlns:p14="http://schemas.microsoft.com/office/powerpoint/2010/main" val="16287315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615A9-158E-05A3-5CFD-3D1548EF904D}"/>
              </a:ext>
            </a:extLst>
          </p:cNvPr>
          <p:cNvSpPr>
            <a:spLocks noGrp="1"/>
          </p:cNvSpPr>
          <p:nvPr>
            <p:ph type="title"/>
          </p:nvPr>
        </p:nvSpPr>
        <p:spPr>
          <a:xfrm>
            <a:off x="1832982" y="195472"/>
            <a:ext cx="5816755" cy="1325563"/>
          </a:xfrm>
        </p:spPr>
        <p:txBody>
          <a:bodyPr/>
          <a:lstStyle/>
          <a:p>
            <a:r>
              <a:rPr lang="en-US" dirty="0">
                <a:solidFill>
                  <a:schemeClr val="bg1"/>
                </a:solidFill>
              </a:rPr>
              <a:t>Warning Letter: Stability Data</a:t>
            </a:r>
          </a:p>
        </p:txBody>
      </p:sp>
      <p:sp>
        <p:nvSpPr>
          <p:cNvPr id="40985" name="AutoShape 24"/>
          <p:cNvSpPr>
            <a:spLocks noChangeArrowheads="1"/>
          </p:cNvSpPr>
          <p:nvPr/>
        </p:nvSpPr>
        <p:spPr bwMode="auto">
          <a:xfrm>
            <a:off x="2057400" y="1652588"/>
            <a:ext cx="4938712" cy="4934832"/>
          </a:xfrm>
          <a:prstGeom prst="octagon">
            <a:avLst>
              <a:gd name="adj" fmla="val 29287"/>
            </a:avLst>
          </a:prstGeom>
          <a:solidFill>
            <a:srgbClr val="FF0000"/>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solidFill>
                <a:schemeClr val="bg1"/>
              </a:solidFill>
              <a:latin typeface="Arial" charset="0"/>
            </a:endParaRPr>
          </a:p>
          <a:p>
            <a:pPr algn="ctr"/>
            <a:endParaRPr lang="en-US" dirty="0">
              <a:solidFill>
                <a:schemeClr val="bg1"/>
              </a:solidFill>
              <a:latin typeface="Arial" charset="0"/>
            </a:endParaRPr>
          </a:p>
          <a:p>
            <a:pPr algn="ctr"/>
            <a:endParaRPr lang="en-US" sz="2800" dirty="0">
              <a:solidFill>
                <a:schemeClr val="bg1"/>
              </a:solidFill>
              <a:latin typeface="Arial" charset="0"/>
            </a:endParaRPr>
          </a:p>
          <a:p>
            <a:pPr algn="ctr"/>
            <a:endParaRPr lang="en-US" sz="2800" dirty="0">
              <a:solidFill>
                <a:schemeClr val="bg1"/>
              </a:solidFill>
              <a:latin typeface="Arial" charset="0"/>
            </a:endParaRPr>
          </a:p>
          <a:p>
            <a:pPr algn="ctr"/>
            <a:endParaRPr lang="en-US" sz="2800" dirty="0">
              <a:solidFill>
                <a:schemeClr val="bg1"/>
              </a:solidFill>
              <a:latin typeface="Arial" charset="0"/>
            </a:endParaRPr>
          </a:p>
          <a:p>
            <a:pPr algn="ctr">
              <a:lnSpc>
                <a:spcPct val="80000"/>
              </a:lnSpc>
              <a:spcBef>
                <a:spcPct val="50000"/>
              </a:spcBef>
            </a:pPr>
            <a:endParaRPr lang="en-US" b="0" dirty="0">
              <a:solidFill>
                <a:srgbClr val="FFFFFF"/>
              </a:solidFill>
              <a:latin typeface="Arial" charset="0"/>
            </a:endParaRPr>
          </a:p>
          <a:p>
            <a:pPr algn="ctr">
              <a:lnSpc>
                <a:spcPct val="80000"/>
              </a:lnSpc>
              <a:spcBef>
                <a:spcPct val="50000"/>
              </a:spcBef>
            </a:pPr>
            <a:r>
              <a:rPr lang="en-US" b="0" dirty="0">
                <a:solidFill>
                  <a:srgbClr val="FFFFFF"/>
                </a:solidFill>
                <a:latin typeface="Arial" charset="0"/>
              </a:rPr>
              <a:t>Failure to establish stability data to support</a:t>
            </a:r>
          </a:p>
          <a:p>
            <a:pPr algn="ctr">
              <a:lnSpc>
                <a:spcPct val="80000"/>
              </a:lnSpc>
              <a:spcBef>
                <a:spcPct val="50000"/>
              </a:spcBef>
            </a:pPr>
            <a:r>
              <a:rPr lang="en-US" b="0" dirty="0">
                <a:solidFill>
                  <a:srgbClr val="FFFFFF"/>
                </a:solidFill>
                <a:latin typeface="Arial" charset="0"/>
              </a:rPr>
              <a:t> the 2 year expiry period for Spec-</a:t>
            </a:r>
            <a:r>
              <a:rPr lang="en-US" b="0" dirty="0" err="1">
                <a:solidFill>
                  <a:srgbClr val="FFFFFF"/>
                </a:solidFill>
                <a:latin typeface="Arial" charset="0"/>
              </a:rPr>
              <a:t>Tuss</a:t>
            </a:r>
            <a:r>
              <a:rPr lang="en-US" b="0" dirty="0">
                <a:solidFill>
                  <a:srgbClr val="FFFFFF"/>
                </a:solidFill>
                <a:latin typeface="Arial" charset="0"/>
              </a:rPr>
              <a:t> TM</a:t>
            </a:r>
          </a:p>
          <a:p>
            <a:pPr algn="ctr">
              <a:lnSpc>
                <a:spcPct val="80000"/>
              </a:lnSpc>
              <a:spcBef>
                <a:spcPct val="50000"/>
              </a:spcBef>
            </a:pPr>
            <a:r>
              <a:rPr lang="en-US" b="0" dirty="0">
                <a:solidFill>
                  <a:srgbClr val="FFFFFF"/>
                </a:solidFill>
                <a:latin typeface="Arial" charset="0"/>
              </a:rPr>
              <a:t>Expectorant powder.</a:t>
            </a:r>
          </a:p>
          <a:p>
            <a:pPr algn="ctr">
              <a:lnSpc>
                <a:spcPct val="80000"/>
              </a:lnSpc>
              <a:spcBef>
                <a:spcPct val="50000"/>
              </a:spcBef>
            </a:pPr>
            <a:endParaRPr lang="en-US" b="0" i="1" dirty="0">
              <a:solidFill>
                <a:srgbClr val="FFFFFF"/>
              </a:solidFill>
              <a:latin typeface="Arial" charset="0"/>
            </a:endParaRPr>
          </a:p>
          <a:p>
            <a:pPr algn="ctr">
              <a:lnSpc>
                <a:spcPct val="80000"/>
              </a:lnSpc>
            </a:pPr>
            <a:r>
              <a:rPr lang="en-US" b="0" i="1" dirty="0" err="1">
                <a:latin typeface="Arial" charset="0"/>
              </a:rPr>
              <a:t>Neogen</a:t>
            </a:r>
            <a:r>
              <a:rPr lang="en-US" b="0" i="1" dirty="0">
                <a:latin typeface="Arial" charset="0"/>
              </a:rPr>
              <a:t> Corp, </a:t>
            </a:r>
          </a:p>
          <a:p>
            <a:pPr algn="ctr">
              <a:lnSpc>
                <a:spcPct val="80000"/>
              </a:lnSpc>
            </a:pPr>
            <a:r>
              <a:rPr lang="en-US" b="0" i="1" dirty="0">
                <a:latin typeface="Arial" charset="0"/>
              </a:rPr>
              <a:t>Lansing, MI</a:t>
            </a:r>
          </a:p>
          <a:p>
            <a:pPr algn="ctr"/>
            <a:endParaRPr lang="en-US" sz="2800" dirty="0">
              <a:latin typeface="Arial" charset="0"/>
            </a:endParaRPr>
          </a:p>
          <a:p>
            <a:pPr algn="ctr"/>
            <a:endParaRPr lang="en-US" sz="2800" dirty="0">
              <a:solidFill>
                <a:srgbClr val="FFFFFF"/>
              </a:solidFill>
              <a:latin typeface="Arial" charset="0"/>
            </a:endParaRPr>
          </a:p>
          <a:p>
            <a:pPr algn="ctr"/>
            <a:endParaRPr lang="en-US" dirty="0">
              <a:solidFill>
                <a:srgbClr val="FFFFFF"/>
              </a:solidFill>
              <a:latin typeface="Arial" charset="0"/>
            </a:endParaRPr>
          </a:p>
        </p:txBody>
      </p:sp>
      <p:sp>
        <p:nvSpPr>
          <p:cNvPr id="40986" name="WordArt 25">
            <a:extLst>
              <a:ext uri="{C183D7F6-B498-43B3-948B-1728B52AA6E4}">
                <adec:decorative xmlns:adec="http://schemas.microsoft.com/office/drawing/2017/decorative" val="1"/>
              </a:ext>
            </a:extLst>
          </p:cNvPr>
          <p:cNvSpPr>
            <a:spLocks noChangeArrowheads="1" noChangeShapeType="1" noTextEdit="1"/>
          </p:cNvSpPr>
          <p:nvPr/>
        </p:nvSpPr>
        <p:spPr bwMode="auto">
          <a:xfrm>
            <a:off x="2286000" y="3052763"/>
            <a:ext cx="4267200" cy="571500"/>
          </a:xfrm>
          <a:prstGeom prst="rect">
            <a:avLst/>
          </a:prstGeom>
        </p:spPr>
        <p:txBody>
          <a:bodyPr wrap="none" fromWordArt="1">
            <a:prstTxWarp prst="textPlain">
              <a:avLst>
                <a:gd name="adj" fmla="val 50000"/>
              </a:avLst>
            </a:prstTxWarp>
          </a:bodyPr>
          <a:lstStyle/>
          <a:p>
            <a:pPr algn="ctr"/>
            <a:r>
              <a:rPr lang="en-US" sz="3600" kern="10" dirty="0">
                <a:ln w="19050">
                  <a:solidFill>
                    <a:schemeClr val="tx1"/>
                  </a:solidFill>
                  <a:round/>
                  <a:headEnd/>
                  <a:tailEnd/>
                </a:ln>
                <a:solidFill>
                  <a:srgbClr val="FFFFFF"/>
                </a:solidFill>
                <a:effectLst>
                  <a:outerShdw dist="35921" dir="2700000" algn="ctr" rotWithShape="0">
                    <a:srgbClr val="990000"/>
                  </a:outerShdw>
                </a:effectLst>
                <a:latin typeface="Impact"/>
              </a:rPr>
              <a:t>WARNING LETTER</a:t>
            </a:r>
          </a:p>
        </p:txBody>
      </p:sp>
      <p:sp>
        <p:nvSpPr>
          <p:cNvPr id="40962"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1D53D2A3-2F6E-4127-B573-7DCC9C7A8BF5}" type="slidenum">
              <a:rPr lang="en-US" smtClean="0"/>
              <a:pPr/>
              <a:t>30</a:t>
            </a:fld>
            <a:endParaRPr lang="en-US"/>
          </a:p>
        </p:txBody>
      </p:sp>
    </p:spTree>
    <p:extLst>
      <p:ext uri="{BB962C8B-B14F-4D97-AF65-F5344CB8AC3E}">
        <p14:creationId xmlns:p14="http://schemas.microsoft.com/office/powerpoint/2010/main" val="2150452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12F61-5B0F-D73D-8CF5-51E2296B80F2}"/>
              </a:ext>
            </a:extLst>
          </p:cNvPr>
          <p:cNvSpPr>
            <a:spLocks noGrp="1"/>
          </p:cNvSpPr>
          <p:nvPr>
            <p:ph type="title"/>
          </p:nvPr>
        </p:nvSpPr>
        <p:spPr>
          <a:xfrm>
            <a:off x="1271588" y="196849"/>
            <a:ext cx="7620000" cy="1227140"/>
          </a:xfrm>
        </p:spPr>
        <p:txBody>
          <a:bodyPr/>
          <a:lstStyle/>
          <a:p>
            <a:r>
              <a:rPr lang="en-US" dirty="0">
                <a:solidFill>
                  <a:schemeClr val="bg1"/>
                </a:solidFill>
              </a:rPr>
              <a:t>Warning Letter: Lack of Written Testing Program</a:t>
            </a:r>
          </a:p>
        </p:txBody>
      </p:sp>
      <p:sp>
        <p:nvSpPr>
          <p:cNvPr id="42009" name="AutoShape 26"/>
          <p:cNvSpPr>
            <a:spLocks noChangeArrowheads="1"/>
          </p:cNvSpPr>
          <p:nvPr/>
        </p:nvSpPr>
        <p:spPr bwMode="auto">
          <a:xfrm>
            <a:off x="1931194" y="1690689"/>
            <a:ext cx="4976812" cy="4953000"/>
          </a:xfrm>
          <a:prstGeom prst="octagon">
            <a:avLst>
              <a:gd name="adj" fmla="val 29287"/>
            </a:avLst>
          </a:prstGeom>
          <a:solidFill>
            <a:srgbClr val="FF0000"/>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solidFill>
                <a:schemeClr val="bg1"/>
              </a:solidFill>
              <a:latin typeface="Arial" charset="0"/>
            </a:endParaRPr>
          </a:p>
          <a:p>
            <a:pPr algn="ctr"/>
            <a:endParaRPr lang="en-US" dirty="0">
              <a:solidFill>
                <a:schemeClr val="bg1"/>
              </a:solidFill>
              <a:latin typeface="Arial" charset="0"/>
            </a:endParaRPr>
          </a:p>
          <a:p>
            <a:pPr algn="ctr"/>
            <a:endParaRPr lang="en-US" sz="2800" dirty="0">
              <a:solidFill>
                <a:schemeClr val="bg1"/>
              </a:solidFill>
              <a:latin typeface="Arial" charset="0"/>
            </a:endParaRPr>
          </a:p>
          <a:p>
            <a:pPr algn="ctr"/>
            <a:endParaRPr lang="en-US" sz="2800" dirty="0">
              <a:solidFill>
                <a:schemeClr val="bg1"/>
              </a:solidFill>
              <a:latin typeface="Arial" charset="0"/>
            </a:endParaRPr>
          </a:p>
          <a:p>
            <a:pPr algn="ctr"/>
            <a:endParaRPr lang="en-US" sz="2800" dirty="0">
              <a:solidFill>
                <a:schemeClr val="bg1"/>
              </a:solidFill>
              <a:latin typeface="Arial" charset="0"/>
            </a:endParaRPr>
          </a:p>
          <a:p>
            <a:pPr algn="ctr">
              <a:lnSpc>
                <a:spcPct val="80000"/>
              </a:lnSpc>
              <a:spcBef>
                <a:spcPct val="50000"/>
              </a:spcBef>
            </a:pPr>
            <a:r>
              <a:rPr lang="en-US" b="0" dirty="0">
                <a:solidFill>
                  <a:srgbClr val="FFFFFF"/>
                </a:solidFill>
                <a:latin typeface="Arial" charset="0"/>
              </a:rPr>
              <a:t>Failure to have a written testing program </a:t>
            </a:r>
          </a:p>
          <a:p>
            <a:pPr algn="ctr">
              <a:lnSpc>
                <a:spcPct val="80000"/>
              </a:lnSpc>
              <a:spcBef>
                <a:spcPct val="50000"/>
              </a:spcBef>
            </a:pPr>
            <a:r>
              <a:rPr lang="en-US" b="0" dirty="0">
                <a:solidFill>
                  <a:srgbClr val="FFFFFF"/>
                </a:solidFill>
                <a:latin typeface="Arial" charset="0"/>
              </a:rPr>
              <a:t>designed to assess the stability </a:t>
            </a:r>
          </a:p>
          <a:p>
            <a:pPr algn="ctr">
              <a:lnSpc>
                <a:spcPct val="80000"/>
              </a:lnSpc>
              <a:spcBef>
                <a:spcPct val="50000"/>
              </a:spcBef>
            </a:pPr>
            <a:r>
              <a:rPr lang="en-US" b="0" dirty="0">
                <a:solidFill>
                  <a:srgbClr val="FFFFFF"/>
                </a:solidFill>
                <a:latin typeface="Arial" charset="0"/>
              </a:rPr>
              <a:t>characteristics of drug products. </a:t>
            </a:r>
          </a:p>
          <a:p>
            <a:pPr algn="ctr">
              <a:lnSpc>
                <a:spcPct val="80000"/>
              </a:lnSpc>
              <a:spcBef>
                <a:spcPct val="50000"/>
              </a:spcBef>
            </a:pPr>
            <a:endParaRPr lang="en-US" b="0" i="1" dirty="0">
              <a:solidFill>
                <a:srgbClr val="FFFFFF"/>
              </a:solidFill>
              <a:latin typeface="Arial" charset="0"/>
            </a:endParaRPr>
          </a:p>
          <a:p>
            <a:pPr algn="ctr">
              <a:lnSpc>
                <a:spcPct val="80000"/>
              </a:lnSpc>
            </a:pPr>
            <a:r>
              <a:rPr lang="en-US" b="0" i="1" dirty="0">
                <a:latin typeface="Arial" charset="0"/>
              </a:rPr>
              <a:t>Wayzata Bay Products, Inc., </a:t>
            </a:r>
          </a:p>
          <a:p>
            <a:pPr algn="ctr">
              <a:lnSpc>
                <a:spcPct val="80000"/>
              </a:lnSpc>
            </a:pPr>
            <a:r>
              <a:rPr lang="en-US" b="0" i="1" dirty="0">
                <a:latin typeface="Arial" charset="0"/>
              </a:rPr>
              <a:t>St. </a:t>
            </a:r>
            <a:r>
              <a:rPr lang="en-US" i="1" dirty="0"/>
              <a:t>B</a:t>
            </a:r>
            <a:r>
              <a:rPr lang="en-US" b="0" i="1" dirty="0">
                <a:latin typeface="Arial" charset="0"/>
              </a:rPr>
              <a:t>onifacius, MN</a:t>
            </a:r>
          </a:p>
          <a:p>
            <a:pPr algn="ctr"/>
            <a:endParaRPr lang="en-US" sz="2800" dirty="0">
              <a:latin typeface="Arial" charset="0"/>
            </a:endParaRPr>
          </a:p>
          <a:p>
            <a:pPr algn="ctr"/>
            <a:endParaRPr lang="en-US" sz="2800" dirty="0">
              <a:latin typeface="Arial" charset="0"/>
            </a:endParaRPr>
          </a:p>
          <a:p>
            <a:pPr algn="ctr"/>
            <a:endParaRPr lang="en-US" dirty="0">
              <a:latin typeface="Arial" charset="0"/>
            </a:endParaRPr>
          </a:p>
        </p:txBody>
      </p:sp>
      <p:sp>
        <p:nvSpPr>
          <p:cNvPr id="42010" name="WordArt 27">
            <a:extLst>
              <a:ext uri="{C183D7F6-B498-43B3-948B-1728B52AA6E4}">
                <adec:decorative xmlns:adec="http://schemas.microsoft.com/office/drawing/2017/decorative" val="1"/>
              </a:ext>
            </a:extLst>
          </p:cNvPr>
          <p:cNvSpPr>
            <a:spLocks noChangeArrowheads="1" noChangeShapeType="1" noTextEdit="1"/>
          </p:cNvSpPr>
          <p:nvPr/>
        </p:nvSpPr>
        <p:spPr bwMode="auto">
          <a:xfrm>
            <a:off x="2286000" y="2917824"/>
            <a:ext cx="4267200" cy="571500"/>
          </a:xfrm>
          <a:prstGeom prst="rect">
            <a:avLst/>
          </a:prstGeom>
        </p:spPr>
        <p:txBody>
          <a:bodyPr wrap="none" fromWordArt="1">
            <a:prstTxWarp prst="textPlain">
              <a:avLst>
                <a:gd name="adj" fmla="val 50000"/>
              </a:avLst>
            </a:prstTxWarp>
          </a:bodyPr>
          <a:lstStyle/>
          <a:p>
            <a:pPr algn="ctr"/>
            <a:r>
              <a:rPr lang="en-US" sz="3600" kern="10" dirty="0">
                <a:ln w="19050">
                  <a:solidFill>
                    <a:schemeClr val="tx1"/>
                  </a:solidFill>
                  <a:round/>
                  <a:headEnd/>
                  <a:tailEnd/>
                </a:ln>
                <a:solidFill>
                  <a:srgbClr val="FFFFFF"/>
                </a:solidFill>
                <a:effectLst>
                  <a:outerShdw dist="35921" dir="2700000" algn="ctr" rotWithShape="0">
                    <a:srgbClr val="990000"/>
                  </a:outerShdw>
                </a:effectLst>
                <a:latin typeface="Impact"/>
              </a:rPr>
              <a:t>WARNING LETTER</a:t>
            </a:r>
          </a:p>
        </p:txBody>
      </p:sp>
      <p:sp>
        <p:nvSpPr>
          <p:cNvPr id="41986"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46500FD4-3D25-44B8-99A2-984B32F6D6C9}" type="slidenum">
              <a:rPr lang="en-US" smtClean="0"/>
              <a:pPr/>
              <a:t>31</a:t>
            </a:fld>
            <a:endParaRPr lang="en-US"/>
          </a:p>
        </p:txBody>
      </p:sp>
    </p:spTree>
    <p:extLst>
      <p:ext uri="{BB962C8B-B14F-4D97-AF65-F5344CB8AC3E}">
        <p14:creationId xmlns:p14="http://schemas.microsoft.com/office/powerpoint/2010/main" val="1005254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C2826-96B7-2316-D365-044F650E94B6}"/>
              </a:ext>
            </a:extLst>
          </p:cNvPr>
          <p:cNvSpPr>
            <a:spLocks noGrp="1"/>
          </p:cNvSpPr>
          <p:nvPr>
            <p:ph type="title"/>
          </p:nvPr>
        </p:nvSpPr>
        <p:spPr>
          <a:xfrm>
            <a:off x="1257300" y="240444"/>
            <a:ext cx="7886700" cy="1325563"/>
          </a:xfrm>
        </p:spPr>
        <p:txBody>
          <a:bodyPr>
            <a:normAutofit fontScale="90000"/>
          </a:bodyPr>
          <a:lstStyle/>
          <a:p>
            <a:pPr>
              <a:lnSpc>
                <a:spcPct val="114000"/>
              </a:lnSpc>
            </a:pPr>
            <a:r>
              <a:rPr lang="en-US" dirty="0">
                <a:solidFill>
                  <a:schemeClr val="bg1"/>
                </a:solidFill>
                <a:cs typeface="Times New Roman" pitchFamily="18" charset="0"/>
              </a:rPr>
              <a:t>Subpart</a:t>
            </a:r>
            <a:r>
              <a:rPr lang="en-US" dirty="0">
                <a:solidFill>
                  <a:schemeClr val="bg1"/>
                </a:solidFill>
              </a:rPr>
              <a:t> I.  Laboratory Controls</a:t>
            </a:r>
            <a:br>
              <a:rPr lang="en-US" dirty="0">
                <a:solidFill>
                  <a:schemeClr val="bg1"/>
                </a:solidFill>
              </a:rPr>
            </a:br>
            <a:r>
              <a:rPr lang="en-US" sz="4400" dirty="0">
                <a:solidFill>
                  <a:schemeClr val="bg1"/>
                </a:solidFill>
              </a:rPr>
              <a:t>Stability</a:t>
            </a:r>
            <a:endParaRPr lang="en-US" sz="4400" dirty="0"/>
          </a:p>
        </p:txBody>
      </p:sp>
      <p:sp>
        <p:nvSpPr>
          <p:cNvPr id="43010" name="Slide Number Placeholder 3"/>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FD2FD4B5-5B6E-4F8A-970A-7CB6616241B1}" type="slidenum">
              <a:rPr lang="en-US" smtClean="0"/>
              <a:pPr/>
              <a:t>32</a:t>
            </a:fld>
            <a:endParaRPr lang="en-US"/>
          </a:p>
        </p:txBody>
      </p:sp>
      <p:sp>
        <p:nvSpPr>
          <p:cNvPr id="43031" name="Text Box 21"/>
          <p:cNvSpPr txBox="1">
            <a:spLocks noChangeArrowheads="1"/>
          </p:cNvSpPr>
          <p:nvPr/>
        </p:nvSpPr>
        <p:spPr bwMode="auto">
          <a:xfrm>
            <a:off x="595875" y="1858257"/>
            <a:ext cx="8155172" cy="4555093"/>
          </a:xfrm>
          <a:prstGeom prst="rect">
            <a:avLst/>
          </a:prstGeom>
          <a:noFill/>
          <a:ln>
            <a:noFill/>
          </a:ln>
          <a:effectLst/>
        </p:spPr>
        <p:txBody>
          <a:bodyPr wrap="square">
            <a:spAutoFit/>
          </a:bodyPr>
          <a:lstStyle>
            <a:lvl1pPr eaLnBrk="0" hangingPunct="0">
              <a:tabLst>
                <a:tab pos="222250" algn="l"/>
                <a:tab pos="331788" algn="l"/>
              </a:tabLst>
              <a:defRPr sz="2400" b="1">
                <a:solidFill>
                  <a:schemeClr val="tx1"/>
                </a:solidFill>
                <a:latin typeface="Times New Roman" pitchFamily="18" charset="0"/>
              </a:defRPr>
            </a:lvl1pPr>
            <a:lvl2pPr marL="742950" indent="-285750" eaLnBrk="0" hangingPunct="0">
              <a:tabLst>
                <a:tab pos="222250" algn="l"/>
                <a:tab pos="331788" algn="l"/>
              </a:tabLst>
              <a:defRPr sz="2400" b="1">
                <a:solidFill>
                  <a:schemeClr val="tx1"/>
                </a:solidFill>
                <a:latin typeface="Times New Roman" pitchFamily="18" charset="0"/>
              </a:defRPr>
            </a:lvl2pPr>
            <a:lvl3pPr marL="1143000" indent="-228600" eaLnBrk="0" hangingPunct="0">
              <a:tabLst>
                <a:tab pos="222250" algn="l"/>
                <a:tab pos="331788" algn="l"/>
              </a:tabLst>
              <a:defRPr sz="2400" b="1">
                <a:solidFill>
                  <a:schemeClr val="tx1"/>
                </a:solidFill>
                <a:latin typeface="Times New Roman" pitchFamily="18" charset="0"/>
              </a:defRPr>
            </a:lvl3pPr>
            <a:lvl4pPr marL="1600200" indent="-228600" eaLnBrk="0" hangingPunct="0">
              <a:tabLst>
                <a:tab pos="222250" algn="l"/>
                <a:tab pos="331788" algn="l"/>
              </a:tabLst>
              <a:defRPr sz="2400" b="1">
                <a:solidFill>
                  <a:schemeClr val="tx1"/>
                </a:solidFill>
                <a:latin typeface="Times New Roman" pitchFamily="18" charset="0"/>
              </a:defRPr>
            </a:lvl4pPr>
            <a:lvl5pPr marL="2057400" indent="-228600" eaLnBrk="0" hangingPunct="0">
              <a:tabLst>
                <a:tab pos="222250" algn="l"/>
                <a:tab pos="331788" algn="l"/>
              </a:tabLst>
              <a:defRPr sz="2400" b="1">
                <a:solidFill>
                  <a:schemeClr val="tx1"/>
                </a:solidFill>
                <a:latin typeface="Times New Roman" pitchFamily="18" charset="0"/>
              </a:defRPr>
            </a:lvl5pPr>
            <a:lvl6pPr marL="2514600" indent="-228600" eaLnBrk="0" fontAlgn="base" hangingPunct="0">
              <a:spcBef>
                <a:spcPct val="0"/>
              </a:spcBef>
              <a:spcAft>
                <a:spcPct val="0"/>
              </a:spcAft>
              <a:tabLst>
                <a:tab pos="222250" algn="l"/>
                <a:tab pos="331788" algn="l"/>
              </a:tabLst>
              <a:defRPr sz="2400" b="1">
                <a:solidFill>
                  <a:schemeClr val="tx1"/>
                </a:solidFill>
                <a:latin typeface="Times New Roman" pitchFamily="18" charset="0"/>
              </a:defRPr>
            </a:lvl6pPr>
            <a:lvl7pPr marL="2971800" indent="-228600" eaLnBrk="0" fontAlgn="base" hangingPunct="0">
              <a:spcBef>
                <a:spcPct val="0"/>
              </a:spcBef>
              <a:spcAft>
                <a:spcPct val="0"/>
              </a:spcAft>
              <a:tabLst>
                <a:tab pos="222250" algn="l"/>
                <a:tab pos="331788" algn="l"/>
              </a:tabLst>
              <a:defRPr sz="2400" b="1">
                <a:solidFill>
                  <a:schemeClr val="tx1"/>
                </a:solidFill>
                <a:latin typeface="Times New Roman" pitchFamily="18" charset="0"/>
              </a:defRPr>
            </a:lvl7pPr>
            <a:lvl8pPr marL="3429000" indent="-228600" eaLnBrk="0" fontAlgn="base" hangingPunct="0">
              <a:spcBef>
                <a:spcPct val="0"/>
              </a:spcBef>
              <a:spcAft>
                <a:spcPct val="0"/>
              </a:spcAft>
              <a:tabLst>
                <a:tab pos="222250" algn="l"/>
                <a:tab pos="331788" algn="l"/>
              </a:tabLst>
              <a:defRPr sz="2400" b="1">
                <a:solidFill>
                  <a:schemeClr val="tx1"/>
                </a:solidFill>
                <a:latin typeface="Times New Roman" pitchFamily="18" charset="0"/>
              </a:defRPr>
            </a:lvl8pPr>
            <a:lvl9pPr marL="3886200" indent="-228600" eaLnBrk="0" fontAlgn="base" hangingPunct="0">
              <a:spcBef>
                <a:spcPct val="0"/>
              </a:spcBef>
              <a:spcAft>
                <a:spcPct val="0"/>
              </a:spcAft>
              <a:tabLst>
                <a:tab pos="222250" algn="l"/>
                <a:tab pos="331788" algn="l"/>
              </a:tabLst>
              <a:defRPr sz="2400" b="1">
                <a:solidFill>
                  <a:schemeClr val="tx1"/>
                </a:solidFill>
                <a:latin typeface="Times New Roman" pitchFamily="18" charset="0"/>
              </a:defRPr>
            </a:lvl9pPr>
          </a:lstStyle>
          <a:p>
            <a:pPr eaLnBrk="1" hangingPunct="1">
              <a:spcBef>
                <a:spcPct val="50000"/>
              </a:spcBef>
            </a:pPr>
            <a:r>
              <a:rPr lang="en-US" dirty="0">
                <a:latin typeface="Arial" charset="0"/>
                <a:cs typeface="Times New Roman" pitchFamily="18" charset="0"/>
              </a:rPr>
              <a:t>The GMPs require a written testing program</a:t>
            </a:r>
            <a:r>
              <a:rPr lang="en-US" b="0" dirty="0">
                <a:latin typeface="Arial" charset="0"/>
                <a:cs typeface="Times New Roman" pitchFamily="18" charset="0"/>
              </a:rPr>
              <a:t> to assess stability of drug product to include:</a:t>
            </a:r>
          </a:p>
          <a:p>
            <a:pPr marL="342900" indent="-342900" eaLnBrk="1" hangingPunct="1">
              <a:spcBef>
                <a:spcPct val="50000"/>
              </a:spcBef>
              <a:buClr>
                <a:srgbClr val="0070C0"/>
              </a:buClr>
              <a:buFont typeface="Arial" panose="020B0604020202020204" pitchFamily="34" charset="0"/>
              <a:buChar char="•"/>
            </a:pPr>
            <a:r>
              <a:rPr lang="en-US" sz="2200" dirty="0">
                <a:latin typeface="Arial" charset="0"/>
                <a:cs typeface="Times New Roman" pitchFamily="18" charset="0"/>
              </a:rPr>
              <a:t>Sample size and test intervals</a:t>
            </a:r>
            <a:r>
              <a:rPr lang="en-US" sz="2200" b="0" dirty="0">
                <a:latin typeface="Arial" charset="0"/>
                <a:cs typeface="Times New Roman" pitchFamily="18" charset="0"/>
              </a:rPr>
              <a:t> to properly evaluate each attribute (based on statistical criteria)</a:t>
            </a:r>
          </a:p>
          <a:p>
            <a:pPr marL="342900" indent="-342900" eaLnBrk="1" hangingPunct="1">
              <a:spcBef>
                <a:spcPct val="50000"/>
              </a:spcBef>
              <a:buClr>
                <a:srgbClr val="0070C0"/>
              </a:buClr>
              <a:buFont typeface="Arial" panose="020B0604020202020204" pitchFamily="34" charset="0"/>
              <a:buChar char="•"/>
            </a:pPr>
            <a:r>
              <a:rPr lang="en-US" sz="2200" dirty="0">
                <a:latin typeface="Arial" charset="0"/>
                <a:cs typeface="Times New Roman" pitchFamily="18" charset="0"/>
              </a:rPr>
              <a:t>Storage conditions for samples </a:t>
            </a:r>
          </a:p>
          <a:p>
            <a:pPr marL="342900" indent="-342900" eaLnBrk="1" hangingPunct="1">
              <a:spcBef>
                <a:spcPct val="50000"/>
              </a:spcBef>
              <a:buClr>
                <a:srgbClr val="0070C0"/>
              </a:buClr>
              <a:buFont typeface="Arial" panose="020B0604020202020204" pitchFamily="34" charset="0"/>
              <a:buChar char="•"/>
            </a:pPr>
            <a:r>
              <a:rPr lang="en-US" sz="2200" b="0" dirty="0">
                <a:latin typeface="Arial" charset="0"/>
                <a:cs typeface="Times New Roman" pitchFamily="18" charset="0"/>
              </a:rPr>
              <a:t>Reliable, meaningful, and specific </a:t>
            </a:r>
            <a:r>
              <a:rPr lang="en-US" sz="2200" dirty="0">
                <a:latin typeface="Arial" charset="0"/>
                <a:cs typeface="Times New Roman" pitchFamily="18" charset="0"/>
              </a:rPr>
              <a:t>test methods</a:t>
            </a:r>
          </a:p>
          <a:p>
            <a:pPr marL="1200150" lvl="1" indent="-457200" eaLnBrk="1" hangingPunct="1">
              <a:lnSpc>
                <a:spcPct val="110000"/>
              </a:lnSpc>
              <a:spcBef>
                <a:spcPts val="600"/>
              </a:spcBef>
              <a:buClr>
                <a:srgbClr val="0070C0"/>
              </a:buClr>
              <a:buFont typeface="Arial" panose="020B0604020202020204" pitchFamily="34" charset="0"/>
              <a:buChar char="−"/>
            </a:pPr>
            <a:r>
              <a:rPr lang="en-US" sz="2000" b="0" dirty="0">
                <a:latin typeface="Arial" charset="0"/>
                <a:cs typeface="Times New Roman" pitchFamily="18" charset="0"/>
              </a:rPr>
              <a:t>Reliably measure SISQP</a:t>
            </a:r>
          </a:p>
          <a:p>
            <a:pPr marL="342900" indent="-342900" eaLnBrk="1" hangingPunct="1">
              <a:spcBef>
                <a:spcPct val="50000"/>
              </a:spcBef>
              <a:buClr>
                <a:srgbClr val="0070C0"/>
              </a:buClr>
              <a:buFont typeface="Arial" panose="020B0604020202020204" pitchFamily="34" charset="0"/>
              <a:buChar char="•"/>
            </a:pPr>
            <a:r>
              <a:rPr lang="en-US" sz="2200" dirty="0">
                <a:latin typeface="Arial" charset="0"/>
                <a:cs typeface="Times New Roman" pitchFamily="18" charset="0"/>
              </a:rPr>
              <a:t>Same container-closure system</a:t>
            </a:r>
            <a:r>
              <a:rPr lang="en-US" sz="2200" b="0" dirty="0">
                <a:latin typeface="Arial" charset="0"/>
                <a:cs typeface="Times New Roman" pitchFamily="18" charset="0"/>
              </a:rPr>
              <a:t> as the drug product</a:t>
            </a:r>
          </a:p>
          <a:p>
            <a:pPr marL="342900" indent="-342900" eaLnBrk="1" hangingPunct="1">
              <a:spcBef>
                <a:spcPct val="50000"/>
              </a:spcBef>
              <a:buClr>
                <a:srgbClr val="0070C0"/>
              </a:buClr>
              <a:buFont typeface="Arial" panose="020B0604020202020204" pitchFamily="34" charset="0"/>
              <a:buChar char="•"/>
            </a:pPr>
            <a:r>
              <a:rPr lang="en-US" sz="2200" dirty="0">
                <a:latin typeface="Arial" charset="0"/>
                <a:cs typeface="Times New Roman" pitchFamily="18" charset="0"/>
              </a:rPr>
              <a:t>Testing of reconstituted product </a:t>
            </a:r>
            <a:r>
              <a:rPr lang="en-US" sz="2200" b="0" dirty="0">
                <a:latin typeface="Arial" charset="0"/>
                <a:cs typeface="Times New Roman" pitchFamily="18" charset="0"/>
              </a:rPr>
              <a:t>at time of dispensing and after reconstitution</a:t>
            </a:r>
          </a:p>
        </p:txBody>
      </p:sp>
    </p:spTree>
    <p:extLst>
      <p:ext uri="{BB962C8B-B14F-4D97-AF65-F5344CB8AC3E}">
        <p14:creationId xmlns:p14="http://schemas.microsoft.com/office/powerpoint/2010/main" val="4169828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DE631-131C-0C63-03AE-564F9674DAD5}"/>
              </a:ext>
            </a:extLst>
          </p:cNvPr>
          <p:cNvSpPr>
            <a:spLocks noGrp="1"/>
          </p:cNvSpPr>
          <p:nvPr>
            <p:ph type="title"/>
          </p:nvPr>
        </p:nvSpPr>
        <p:spPr>
          <a:xfrm>
            <a:off x="1219200" y="320304"/>
            <a:ext cx="7886700" cy="1325563"/>
          </a:xfrm>
        </p:spPr>
        <p:txBody>
          <a:bodyPr>
            <a:normAutofit fontScale="90000"/>
          </a:bodyPr>
          <a:lstStyle/>
          <a:p>
            <a:r>
              <a:rPr lang="en-US" sz="3200" dirty="0">
                <a:solidFill>
                  <a:schemeClr val="bg1"/>
                </a:solidFill>
              </a:rPr>
              <a:t>Stability</a:t>
            </a:r>
            <a:br>
              <a:rPr lang="en-US" sz="3200" dirty="0">
                <a:solidFill>
                  <a:schemeClr val="bg1"/>
                </a:solidFill>
              </a:rPr>
            </a:br>
            <a:r>
              <a:rPr lang="en-US" sz="3600" dirty="0">
                <a:solidFill>
                  <a:schemeClr val="bg1"/>
                </a:solidFill>
              </a:rPr>
              <a:t>Determination of Appropriate Shelf-life</a:t>
            </a:r>
            <a:endParaRPr lang="en-US" dirty="0"/>
          </a:p>
        </p:txBody>
      </p:sp>
      <p:sp>
        <p:nvSpPr>
          <p:cNvPr id="44034" name="Slide Number Placeholder 3"/>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F42093AC-645B-45F4-B4C3-A691BB19F2A4}" type="slidenum">
              <a:rPr lang="en-US" smtClean="0"/>
              <a:pPr/>
              <a:t>33</a:t>
            </a:fld>
            <a:endParaRPr lang="en-US"/>
          </a:p>
        </p:txBody>
      </p:sp>
      <p:sp>
        <p:nvSpPr>
          <p:cNvPr id="44057" name="Text Box 26"/>
          <p:cNvSpPr txBox="1">
            <a:spLocks noChangeArrowheads="1"/>
          </p:cNvSpPr>
          <p:nvPr/>
        </p:nvSpPr>
        <p:spPr bwMode="auto">
          <a:xfrm>
            <a:off x="682083" y="1738795"/>
            <a:ext cx="7779834" cy="4678204"/>
          </a:xfrm>
          <a:prstGeom prst="rect">
            <a:avLst/>
          </a:prstGeom>
          <a:noFill/>
          <a:ln>
            <a:noFill/>
          </a:ln>
          <a:effectLst/>
        </p:spPr>
        <p:txBody>
          <a:bodyPr wrap="square">
            <a:spAutoFit/>
          </a:bodyPr>
          <a:lstStyle>
            <a:lvl1pPr defTabSz="287338" eaLnBrk="0" hangingPunct="0">
              <a:defRPr sz="2400" b="1">
                <a:solidFill>
                  <a:schemeClr val="tx1"/>
                </a:solidFill>
                <a:latin typeface="Times New Roman" pitchFamily="18" charset="0"/>
              </a:defRPr>
            </a:lvl1pPr>
            <a:lvl2pPr marL="742950" indent="-285750" defTabSz="287338" eaLnBrk="0" hangingPunct="0">
              <a:defRPr sz="2400" b="1">
                <a:solidFill>
                  <a:schemeClr val="tx1"/>
                </a:solidFill>
                <a:latin typeface="Times New Roman" pitchFamily="18" charset="0"/>
              </a:defRPr>
            </a:lvl2pPr>
            <a:lvl3pPr marL="1143000" indent="-228600" defTabSz="287338" eaLnBrk="0" hangingPunct="0">
              <a:defRPr sz="2400" b="1">
                <a:solidFill>
                  <a:schemeClr val="tx1"/>
                </a:solidFill>
                <a:latin typeface="Times New Roman" pitchFamily="18" charset="0"/>
              </a:defRPr>
            </a:lvl3pPr>
            <a:lvl4pPr marL="1600200" indent="-228600" defTabSz="287338" eaLnBrk="0" hangingPunct="0">
              <a:defRPr sz="2400" b="1">
                <a:solidFill>
                  <a:schemeClr val="tx1"/>
                </a:solidFill>
                <a:latin typeface="Times New Roman" pitchFamily="18" charset="0"/>
              </a:defRPr>
            </a:lvl4pPr>
            <a:lvl5pPr marL="2057400" indent="-228600" defTabSz="287338" eaLnBrk="0" hangingPunct="0">
              <a:defRPr sz="2400" b="1">
                <a:solidFill>
                  <a:schemeClr val="tx1"/>
                </a:solidFill>
                <a:latin typeface="Times New Roman" pitchFamily="18" charset="0"/>
              </a:defRPr>
            </a:lvl5pPr>
            <a:lvl6pPr marL="2514600" indent="-228600" defTabSz="287338" eaLnBrk="0" fontAlgn="base" hangingPunct="0">
              <a:spcBef>
                <a:spcPct val="0"/>
              </a:spcBef>
              <a:spcAft>
                <a:spcPct val="0"/>
              </a:spcAft>
              <a:defRPr sz="2400" b="1">
                <a:solidFill>
                  <a:schemeClr val="tx1"/>
                </a:solidFill>
                <a:latin typeface="Times New Roman" pitchFamily="18" charset="0"/>
              </a:defRPr>
            </a:lvl6pPr>
            <a:lvl7pPr marL="2971800" indent="-228600" defTabSz="287338" eaLnBrk="0" fontAlgn="base" hangingPunct="0">
              <a:spcBef>
                <a:spcPct val="0"/>
              </a:spcBef>
              <a:spcAft>
                <a:spcPct val="0"/>
              </a:spcAft>
              <a:defRPr sz="2400" b="1">
                <a:solidFill>
                  <a:schemeClr val="tx1"/>
                </a:solidFill>
                <a:latin typeface="Times New Roman" pitchFamily="18" charset="0"/>
              </a:defRPr>
            </a:lvl7pPr>
            <a:lvl8pPr marL="3429000" indent="-228600" defTabSz="287338" eaLnBrk="0" fontAlgn="base" hangingPunct="0">
              <a:spcBef>
                <a:spcPct val="0"/>
              </a:spcBef>
              <a:spcAft>
                <a:spcPct val="0"/>
              </a:spcAft>
              <a:defRPr sz="2400" b="1">
                <a:solidFill>
                  <a:schemeClr val="tx1"/>
                </a:solidFill>
                <a:latin typeface="Times New Roman" pitchFamily="18" charset="0"/>
              </a:defRPr>
            </a:lvl8pPr>
            <a:lvl9pPr marL="3886200" indent="-228600" defTabSz="287338" eaLnBrk="0" fontAlgn="base" hangingPunct="0">
              <a:spcBef>
                <a:spcPct val="0"/>
              </a:spcBef>
              <a:spcAft>
                <a:spcPct val="0"/>
              </a:spcAft>
              <a:defRPr sz="2400" b="1">
                <a:solidFill>
                  <a:schemeClr val="tx1"/>
                </a:solidFill>
                <a:latin typeface="Times New Roman" pitchFamily="18" charset="0"/>
              </a:defRPr>
            </a:lvl9pPr>
          </a:lstStyle>
          <a:p>
            <a:pPr marL="342900" indent="-342900" eaLnBrk="1" hangingPunct="1">
              <a:spcBef>
                <a:spcPct val="50000"/>
              </a:spcBef>
              <a:buClr>
                <a:srgbClr val="0070C0"/>
              </a:buClr>
              <a:buFont typeface="Arial" panose="020B0604020202020204" pitchFamily="34" charset="0"/>
              <a:buChar char="•"/>
            </a:pPr>
            <a:r>
              <a:rPr lang="en-US" b="0" dirty="0">
                <a:latin typeface="Arial" charset="0"/>
                <a:cs typeface="Times New Roman" pitchFamily="18" charset="0"/>
              </a:rPr>
              <a:t>Establishment of expiration data must be based on testing and results must be documented. </a:t>
            </a:r>
          </a:p>
          <a:p>
            <a:pPr marL="342900" indent="-342900" eaLnBrk="1" hangingPunct="1">
              <a:spcBef>
                <a:spcPct val="50000"/>
              </a:spcBef>
              <a:buClr>
                <a:srgbClr val="0070C0"/>
              </a:buClr>
              <a:buFont typeface="Arial" panose="020B0604020202020204" pitchFamily="34" charset="0"/>
              <a:buChar char="•"/>
            </a:pPr>
            <a:r>
              <a:rPr lang="en-US" b="0" dirty="0">
                <a:latin typeface="Arial" charset="0"/>
                <a:cs typeface="Times New Roman" pitchFamily="18" charset="0"/>
              </a:rPr>
              <a:t>Accelerated studies with other data may be acceptable for tentative dating.</a:t>
            </a:r>
          </a:p>
          <a:p>
            <a:pPr marL="1085850" lvl="1" indent="-342900" eaLnBrk="1" hangingPunct="1">
              <a:spcBef>
                <a:spcPct val="50000"/>
              </a:spcBef>
              <a:buClr>
                <a:srgbClr val="0070C0"/>
              </a:buClr>
              <a:buFont typeface="Arial" panose="020B0604020202020204" pitchFamily="34" charset="0"/>
              <a:buChar char="−"/>
            </a:pPr>
            <a:r>
              <a:rPr lang="en-US" sz="2000" b="0" dirty="0">
                <a:latin typeface="Arial" charset="0"/>
                <a:cs typeface="Times New Roman" pitchFamily="18" charset="0"/>
              </a:rPr>
              <a:t>Validate with real-time studies</a:t>
            </a:r>
          </a:p>
          <a:p>
            <a:pPr marL="1085850" lvl="1" indent="-342900" eaLnBrk="1" hangingPunct="1">
              <a:spcBef>
                <a:spcPct val="50000"/>
              </a:spcBef>
              <a:buClr>
                <a:srgbClr val="0070C0"/>
              </a:buClr>
              <a:buFont typeface="Arial" panose="020B0604020202020204" pitchFamily="34" charset="0"/>
              <a:buChar char="−"/>
            </a:pPr>
            <a:r>
              <a:rPr lang="en-US" sz="2000" b="0" dirty="0">
                <a:latin typeface="Arial" charset="0"/>
                <a:cs typeface="Times New Roman" pitchFamily="18" charset="0"/>
              </a:rPr>
              <a:t>Statistically sound</a:t>
            </a:r>
          </a:p>
          <a:p>
            <a:pPr marL="342900" indent="-342900" eaLnBrk="1" hangingPunct="1">
              <a:spcBef>
                <a:spcPct val="50000"/>
              </a:spcBef>
              <a:buClr>
                <a:srgbClr val="0070C0"/>
              </a:buClr>
              <a:buFont typeface="Arial" panose="020B0604020202020204" pitchFamily="34" charset="0"/>
              <a:buChar char="•"/>
            </a:pPr>
            <a:r>
              <a:rPr lang="en-US" b="0" dirty="0">
                <a:latin typeface="Arial" charset="0"/>
                <a:cs typeface="Times New Roman" pitchFamily="18" charset="0"/>
              </a:rPr>
              <a:t>Full real-time shelf-life studies must be conducted until the actual shelf-life has been determined.</a:t>
            </a:r>
          </a:p>
          <a:p>
            <a:pPr marL="1085850" lvl="1" indent="-342900" eaLnBrk="1" hangingPunct="1">
              <a:spcBef>
                <a:spcPct val="50000"/>
              </a:spcBef>
              <a:buClr>
                <a:srgbClr val="0070C0"/>
              </a:buClr>
              <a:buFont typeface="Arial" panose="020B0604020202020204" pitchFamily="34" charset="0"/>
              <a:buChar char="−"/>
            </a:pPr>
            <a:r>
              <a:rPr lang="en-US" sz="2000" b="0" dirty="0">
                <a:latin typeface="Arial" charset="0"/>
                <a:cs typeface="Times New Roman" pitchFamily="18" charset="0"/>
              </a:rPr>
              <a:t>At least 3 lots and whenever a change is made to manufacturing or storage procedures, container/closure, etc.</a:t>
            </a:r>
          </a:p>
        </p:txBody>
      </p:sp>
    </p:spTree>
    <p:extLst>
      <p:ext uri="{BB962C8B-B14F-4D97-AF65-F5344CB8AC3E}">
        <p14:creationId xmlns:p14="http://schemas.microsoft.com/office/powerpoint/2010/main" val="1347387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8401B-5BCA-4039-A4A2-03480340503D}"/>
              </a:ext>
            </a:extLst>
          </p:cNvPr>
          <p:cNvSpPr>
            <a:spLocks noGrp="1"/>
          </p:cNvSpPr>
          <p:nvPr>
            <p:ph type="title"/>
          </p:nvPr>
        </p:nvSpPr>
        <p:spPr>
          <a:xfrm>
            <a:off x="1257300" y="207963"/>
            <a:ext cx="7886700" cy="1325563"/>
          </a:xfrm>
        </p:spPr>
        <p:txBody>
          <a:bodyPr/>
          <a:lstStyle/>
          <a:p>
            <a:r>
              <a:rPr lang="en-US" dirty="0">
                <a:solidFill>
                  <a:schemeClr val="bg1"/>
                </a:solidFill>
              </a:rPr>
              <a:t>Stability Guidelines</a:t>
            </a:r>
          </a:p>
        </p:txBody>
      </p:sp>
      <p:sp>
        <p:nvSpPr>
          <p:cNvPr id="3" name="Content Placeholder 2">
            <a:extLst>
              <a:ext uri="{FF2B5EF4-FFF2-40B4-BE49-F238E27FC236}">
                <a16:creationId xmlns:a16="http://schemas.microsoft.com/office/drawing/2014/main" id="{2632C754-824C-4B7B-A5CE-6278AE63B214}"/>
              </a:ext>
            </a:extLst>
          </p:cNvPr>
          <p:cNvSpPr>
            <a:spLocks noGrp="1"/>
          </p:cNvSpPr>
          <p:nvPr>
            <p:ph idx="4294967295"/>
          </p:nvPr>
        </p:nvSpPr>
        <p:spPr>
          <a:xfrm>
            <a:off x="514350" y="2514600"/>
            <a:ext cx="8232775" cy="2147888"/>
          </a:xfrm>
        </p:spPr>
        <p:txBody>
          <a:bodyPr/>
          <a:lstStyle/>
          <a:p>
            <a:r>
              <a:rPr lang="en-US" dirty="0"/>
              <a:t>ICH Q1A(R2), Stability Testing of New Drug Substances &amp; Products</a:t>
            </a:r>
          </a:p>
          <a:p>
            <a:r>
              <a:rPr lang="en-US" dirty="0"/>
              <a:t>ICH Q1E, Evaluation of Stability Data</a:t>
            </a:r>
          </a:p>
          <a:p>
            <a:r>
              <a:rPr lang="en-US" dirty="0"/>
              <a:t>ICH Q5C, Stability Testing of Biotechnological &amp; Biological Products</a:t>
            </a:r>
          </a:p>
          <a:p>
            <a:endParaRPr lang="en-US" dirty="0"/>
          </a:p>
        </p:txBody>
      </p:sp>
      <p:sp>
        <p:nvSpPr>
          <p:cNvPr id="4" name="Slide Number Placeholder 4">
            <a:extLst>
              <a:ext uri="{FF2B5EF4-FFF2-40B4-BE49-F238E27FC236}">
                <a16:creationId xmlns:a16="http://schemas.microsoft.com/office/drawing/2014/main" id="{E2FC43DF-659E-4293-A79B-032AC6926EF3}"/>
              </a:ext>
            </a:extLst>
          </p:cNvPr>
          <p:cNvSpPr txBox="1">
            <a:spLocks/>
          </p:cNvSpPr>
          <p:nvPr/>
        </p:nvSpPr>
        <p:spPr>
          <a:xfrm>
            <a:off x="6553200" y="6248400"/>
            <a:ext cx="1905000" cy="457200"/>
          </a:xfrm>
          <a:prstGeom prst="rect">
            <a:avLst/>
          </a:prstGeom>
          <a:noFill/>
        </p:spPr>
        <p:txBody>
          <a:bodyPr/>
          <a:lstStyle>
            <a:defPPr>
              <a:defRPr lang="en-US"/>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742950" indent="-28575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1143000" indent="-2286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600200" indent="-228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2057400" indent="-2286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b="1"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b="1"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b="1"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b="1" kern="1200">
                <a:solidFill>
                  <a:schemeClr val="tx1"/>
                </a:solidFill>
                <a:latin typeface="Times New Roman" pitchFamily="18" charset="0"/>
                <a:ea typeface="+mn-ea"/>
                <a:cs typeface="+mn-cs"/>
              </a:defRPr>
            </a:lvl9pPr>
          </a:lstStyle>
          <a:p>
            <a:pPr algn="r" eaLnBrk="1" hangingPunct="1"/>
            <a:fld id="{BF8FE387-D813-4A40-82D7-21373B0114A0}" type="slidenum">
              <a:rPr lang="en-US" sz="1400" b="0" smtClean="0"/>
              <a:pPr algn="r" eaLnBrk="1" hangingPunct="1"/>
              <a:t>34</a:t>
            </a:fld>
            <a:endParaRPr lang="en-US" sz="1400" b="0"/>
          </a:p>
        </p:txBody>
      </p:sp>
    </p:spTree>
    <p:extLst>
      <p:ext uri="{BB962C8B-B14F-4D97-AF65-F5344CB8AC3E}">
        <p14:creationId xmlns:p14="http://schemas.microsoft.com/office/powerpoint/2010/main" val="18141872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7EA21-7A09-B0CF-FBC9-494BF2F674B0}"/>
              </a:ext>
            </a:extLst>
          </p:cNvPr>
          <p:cNvSpPr>
            <a:spLocks noGrp="1"/>
          </p:cNvSpPr>
          <p:nvPr>
            <p:ph type="title"/>
          </p:nvPr>
        </p:nvSpPr>
        <p:spPr>
          <a:xfrm>
            <a:off x="1328737" y="327026"/>
            <a:ext cx="7886700" cy="1325563"/>
          </a:xfrm>
        </p:spPr>
        <p:txBody>
          <a:bodyPr>
            <a:normAutofit fontScale="90000"/>
          </a:bodyPr>
          <a:lstStyle/>
          <a:p>
            <a:r>
              <a:rPr lang="en-US" dirty="0">
                <a:solidFill>
                  <a:schemeClr val="bg1"/>
                </a:solidFill>
                <a:cs typeface="Times New Roman" pitchFamily="18" charset="0"/>
              </a:rPr>
              <a:t>Subpart</a:t>
            </a:r>
            <a:r>
              <a:rPr lang="en-US" dirty="0">
                <a:solidFill>
                  <a:schemeClr val="bg1"/>
                </a:solidFill>
              </a:rPr>
              <a:t> I.  Laboratory Controls</a:t>
            </a:r>
            <a:br>
              <a:rPr lang="en-US" dirty="0">
                <a:solidFill>
                  <a:schemeClr val="bg1"/>
                </a:solidFill>
              </a:rPr>
            </a:br>
            <a:r>
              <a:rPr lang="en-US" sz="4900" dirty="0">
                <a:solidFill>
                  <a:schemeClr val="bg1"/>
                </a:solidFill>
              </a:rPr>
              <a:t>Special Testing</a:t>
            </a:r>
            <a:br>
              <a:rPr lang="en-US" sz="5400" dirty="0">
                <a:solidFill>
                  <a:schemeClr val="bg1"/>
                </a:solidFill>
              </a:rPr>
            </a:br>
            <a:endParaRPr lang="en-US" dirty="0"/>
          </a:p>
        </p:txBody>
      </p:sp>
      <p:sp>
        <p:nvSpPr>
          <p:cNvPr id="45058" name="Slide Number Placeholder 3"/>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155BE69F-B61E-4490-8D01-73CF1745FC00}" type="slidenum">
              <a:rPr lang="en-US" smtClean="0"/>
              <a:pPr/>
              <a:t>35</a:t>
            </a:fld>
            <a:endParaRPr lang="en-US"/>
          </a:p>
        </p:txBody>
      </p:sp>
      <p:sp>
        <p:nvSpPr>
          <p:cNvPr id="45079" name="Text Box 21"/>
          <p:cNvSpPr txBox="1">
            <a:spLocks noChangeArrowheads="1"/>
          </p:cNvSpPr>
          <p:nvPr/>
        </p:nvSpPr>
        <p:spPr bwMode="auto">
          <a:xfrm>
            <a:off x="780904" y="2006352"/>
            <a:ext cx="7901354" cy="3958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tabLst>
                <a:tab pos="222250" algn="l"/>
                <a:tab pos="331788" algn="l"/>
              </a:tabLst>
              <a:defRPr sz="2400" b="1">
                <a:solidFill>
                  <a:schemeClr val="tx1"/>
                </a:solidFill>
                <a:latin typeface="Times New Roman" pitchFamily="18" charset="0"/>
              </a:defRPr>
            </a:lvl1pPr>
            <a:lvl2pPr marL="742950" indent="-285750" eaLnBrk="0" hangingPunct="0">
              <a:tabLst>
                <a:tab pos="222250" algn="l"/>
                <a:tab pos="331788" algn="l"/>
              </a:tabLst>
              <a:defRPr sz="2400" b="1">
                <a:solidFill>
                  <a:schemeClr val="tx1"/>
                </a:solidFill>
                <a:latin typeface="Times New Roman" pitchFamily="18" charset="0"/>
              </a:defRPr>
            </a:lvl2pPr>
            <a:lvl3pPr marL="1143000" indent="-228600" eaLnBrk="0" hangingPunct="0">
              <a:tabLst>
                <a:tab pos="222250" algn="l"/>
                <a:tab pos="331788" algn="l"/>
              </a:tabLst>
              <a:defRPr sz="2400" b="1">
                <a:solidFill>
                  <a:schemeClr val="tx1"/>
                </a:solidFill>
                <a:latin typeface="Times New Roman" pitchFamily="18" charset="0"/>
              </a:defRPr>
            </a:lvl3pPr>
            <a:lvl4pPr marL="1600200" indent="-228600" eaLnBrk="0" hangingPunct="0">
              <a:tabLst>
                <a:tab pos="222250" algn="l"/>
                <a:tab pos="331788" algn="l"/>
              </a:tabLst>
              <a:defRPr sz="2400" b="1">
                <a:solidFill>
                  <a:schemeClr val="tx1"/>
                </a:solidFill>
                <a:latin typeface="Times New Roman" pitchFamily="18" charset="0"/>
              </a:defRPr>
            </a:lvl4pPr>
            <a:lvl5pPr marL="2057400" indent="-228600" eaLnBrk="0" hangingPunct="0">
              <a:tabLst>
                <a:tab pos="222250" algn="l"/>
                <a:tab pos="331788" algn="l"/>
              </a:tabLst>
              <a:defRPr sz="2400" b="1">
                <a:solidFill>
                  <a:schemeClr val="tx1"/>
                </a:solidFill>
                <a:latin typeface="Times New Roman" pitchFamily="18" charset="0"/>
              </a:defRPr>
            </a:lvl5pPr>
            <a:lvl6pPr marL="2514600" indent="-228600" eaLnBrk="0" fontAlgn="base" hangingPunct="0">
              <a:spcBef>
                <a:spcPct val="0"/>
              </a:spcBef>
              <a:spcAft>
                <a:spcPct val="0"/>
              </a:spcAft>
              <a:tabLst>
                <a:tab pos="222250" algn="l"/>
                <a:tab pos="331788" algn="l"/>
              </a:tabLst>
              <a:defRPr sz="2400" b="1">
                <a:solidFill>
                  <a:schemeClr val="tx1"/>
                </a:solidFill>
                <a:latin typeface="Times New Roman" pitchFamily="18" charset="0"/>
              </a:defRPr>
            </a:lvl6pPr>
            <a:lvl7pPr marL="2971800" indent="-228600" eaLnBrk="0" fontAlgn="base" hangingPunct="0">
              <a:spcBef>
                <a:spcPct val="0"/>
              </a:spcBef>
              <a:spcAft>
                <a:spcPct val="0"/>
              </a:spcAft>
              <a:tabLst>
                <a:tab pos="222250" algn="l"/>
                <a:tab pos="331788" algn="l"/>
              </a:tabLst>
              <a:defRPr sz="2400" b="1">
                <a:solidFill>
                  <a:schemeClr val="tx1"/>
                </a:solidFill>
                <a:latin typeface="Times New Roman" pitchFamily="18" charset="0"/>
              </a:defRPr>
            </a:lvl7pPr>
            <a:lvl8pPr marL="3429000" indent="-228600" eaLnBrk="0" fontAlgn="base" hangingPunct="0">
              <a:spcBef>
                <a:spcPct val="0"/>
              </a:spcBef>
              <a:spcAft>
                <a:spcPct val="0"/>
              </a:spcAft>
              <a:tabLst>
                <a:tab pos="222250" algn="l"/>
                <a:tab pos="331788" algn="l"/>
              </a:tabLst>
              <a:defRPr sz="2400" b="1">
                <a:solidFill>
                  <a:schemeClr val="tx1"/>
                </a:solidFill>
                <a:latin typeface="Times New Roman" pitchFamily="18" charset="0"/>
              </a:defRPr>
            </a:lvl8pPr>
            <a:lvl9pPr marL="3886200" indent="-228600" eaLnBrk="0" fontAlgn="base" hangingPunct="0">
              <a:spcBef>
                <a:spcPct val="0"/>
              </a:spcBef>
              <a:spcAft>
                <a:spcPct val="0"/>
              </a:spcAft>
              <a:tabLst>
                <a:tab pos="222250" algn="l"/>
                <a:tab pos="331788" algn="l"/>
              </a:tabLst>
              <a:defRPr sz="2400" b="1">
                <a:solidFill>
                  <a:schemeClr val="tx1"/>
                </a:solidFill>
                <a:latin typeface="Times New Roman" pitchFamily="18" charset="0"/>
              </a:defRPr>
            </a:lvl9pPr>
          </a:lstStyle>
          <a:p>
            <a:pPr eaLnBrk="1" hangingPunct="1">
              <a:lnSpc>
                <a:spcPct val="114000"/>
              </a:lnSpc>
              <a:spcBef>
                <a:spcPct val="50000"/>
              </a:spcBef>
            </a:pPr>
            <a:r>
              <a:rPr lang="en-US" dirty="0">
                <a:latin typeface="Arial" charset="0"/>
                <a:cs typeface="Times New Roman" pitchFamily="18" charset="0"/>
              </a:rPr>
              <a:t>If claimed to be sterile, or pyrogen-free</a:t>
            </a:r>
            <a:r>
              <a:rPr lang="en-US" b="0" dirty="0">
                <a:latin typeface="Arial" charset="0"/>
                <a:cs typeface="Times New Roman" pitchFamily="18" charset="0"/>
              </a:rPr>
              <a:t>, laboratory testing must confirm</a:t>
            </a:r>
          </a:p>
          <a:p>
            <a:pPr marL="465138" lvl="1" indent="-349250" defTabSz="349250" eaLnBrk="1" hangingPunct="1">
              <a:lnSpc>
                <a:spcPct val="114000"/>
              </a:lnSpc>
              <a:buClr>
                <a:srgbClr val="0070C0"/>
              </a:buClr>
              <a:buFontTx/>
              <a:buChar char="•"/>
            </a:pPr>
            <a:r>
              <a:rPr lang="en-US" sz="2000" b="0" dirty="0">
                <a:latin typeface="Arial" charset="0"/>
              </a:rPr>
              <a:t>Procedures must be in writing</a:t>
            </a:r>
          </a:p>
          <a:p>
            <a:pPr marL="465138" lvl="1" indent="-349250" defTabSz="349250" eaLnBrk="1" hangingPunct="1">
              <a:lnSpc>
                <a:spcPct val="114000"/>
              </a:lnSpc>
              <a:buClr>
                <a:srgbClr val="0070C0"/>
              </a:buClr>
              <a:buFontTx/>
              <a:buChar char="•"/>
            </a:pPr>
            <a:r>
              <a:rPr lang="en-US" sz="2000" b="0" dirty="0">
                <a:latin typeface="Arial" charset="0"/>
              </a:rPr>
              <a:t>Written procedures must be followed and documented</a:t>
            </a:r>
          </a:p>
          <a:p>
            <a:pPr eaLnBrk="1" hangingPunct="1">
              <a:lnSpc>
                <a:spcPct val="114000"/>
              </a:lnSpc>
              <a:spcBef>
                <a:spcPct val="50000"/>
              </a:spcBef>
            </a:pPr>
            <a:endParaRPr lang="en-US" sz="800" b="0" dirty="0">
              <a:latin typeface="Arial" charset="0"/>
              <a:cs typeface="Times New Roman" pitchFamily="18" charset="0"/>
            </a:endParaRPr>
          </a:p>
          <a:p>
            <a:pPr eaLnBrk="1" hangingPunct="1">
              <a:lnSpc>
                <a:spcPct val="114000"/>
              </a:lnSpc>
              <a:spcBef>
                <a:spcPct val="50000"/>
              </a:spcBef>
            </a:pPr>
            <a:r>
              <a:rPr lang="en-US" dirty="0">
                <a:latin typeface="Arial" charset="0"/>
                <a:cs typeface="Times New Roman" pitchFamily="18" charset="0"/>
              </a:rPr>
              <a:t>For controlled-release dosage forms</a:t>
            </a:r>
            <a:r>
              <a:rPr lang="en-US" b="0" dirty="0">
                <a:latin typeface="Arial" charset="0"/>
                <a:cs typeface="Times New Roman" pitchFamily="18" charset="0"/>
              </a:rPr>
              <a:t>, must test for conformance to specs for rate of release of each active ingredient</a:t>
            </a:r>
          </a:p>
          <a:p>
            <a:pPr marL="465138" lvl="1" indent="-349250" defTabSz="349250" eaLnBrk="1" hangingPunct="1">
              <a:lnSpc>
                <a:spcPct val="114000"/>
              </a:lnSpc>
              <a:buClr>
                <a:srgbClr val="0070C0"/>
              </a:buClr>
              <a:buFontTx/>
              <a:buChar char="•"/>
            </a:pPr>
            <a:r>
              <a:rPr lang="en-US" sz="2000" b="0" dirty="0">
                <a:latin typeface="Arial" charset="0"/>
              </a:rPr>
              <a:t>Procedures must be in writing</a:t>
            </a:r>
          </a:p>
          <a:p>
            <a:pPr marL="465138" lvl="1" indent="-349250" defTabSz="349250" eaLnBrk="1" hangingPunct="1">
              <a:lnSpc>
                <a:spcPct val="114000"/>
              </a:lnSpc>
              <a:buClr>
                <a:srgbClr val="0070C0"/>
              </a:buClr>
              <a:buFontTx/>
              <a:buChar char="•"/>
            </a:pPr>
            <a:r>
              <a:rPr lang="en-US" sz="2000" b="0" dirty="0">
                <a:latin typeface="Arial" charset="0"/>
              </a:rPr>
              <a:t>Written procedures must be followed and documented</a:t>
            </a:r>
          </a:p>
        </p:txBody>
      </p:sp>
    </p:spTree>
    <p:extLst>
      <p:ext uri="{BB962C8B-B14F-4D97-AF65-F5344CB8AC3E}">
        <p14:creationId xmlns:p14="http://schemas.microsoft.com/office/powerpoint/2010/main" val="14184274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DC613-7E53-DB00-F9B9-A9F45F3238E1}"/>
              </a:ext>
            </a:extLst>
          </p:cNvPr>
          <p:cNvSpPr>
            <a:spLocks noGrp="1"/>
          </p:cNvSpPr>
          <p:nvPr>
            <p:ph type="title"/>
          </p:nvPr>
        </p:nvSpPr>
        <p:spPr>
          <a:xfrm>
            <a:off x="1130300" y="295153"/>
            <a:ext cx="7886700" cy="1325563"/>
          </a:xfrm>
        </p:spPr>
        <p:txBody>
          <a:bodyPr>
            <a:normAutofit fontScale="90000"/>
          </a:bodyPr>
          <a:lstStyle/>
          <a:p>
            <a:r>
              <a:rPr lang="en-US" dirty="0">
                <a:solidFill>
                  <a:schemeClr val="bg1"/>
                </a:solidFill>
                <a:cs typeface="Times New Roman" pitchFamily="18" charset="0"/>
              </a:rPr>
              <a:t>Subpart</a:t>
            </a:r>
            <a:r>
              <a:rPr lang="en-US" dirty="0">
                <a:solidFill>
                  <a:schemeClr val="bg1"/>
                </a:solidFill>
              </a:rPr>
              <a:t> I.  Laboratory Controls</a:t>
            </a:r>
            <a:br>
              <a:rPr lang="en-US" dirty="0">
                <a:solidFill>
                  <a:schemeClr val="bg1"/>
                </a:solidFill>
              </a:rPr>
            </a:br>
            <a:r>
              <a:rPr lang="en-US" sz="4900" dirty="0">
                <a:solidFill>
                  <a:schemeClr val="bg1"/>
                </a:solidFill>
              </a:rPr>
              <a:t>Retain Samples</a:t>
            </a:r>
            <a:br>
              <a:rPr lang="en-US" sz="5400" dirty="0">
                <a:solidFill>
                  <a:schemeClr val="bg1"/>
                </a:solidFill>
              </a:rPr>
            </a:br>
            <a:endParaRPr lang="en-US" dirty="0"/>
          </a:p>
        </p:txBody>
      </p:sp>
      <p:sp>
        <p:nvSpPr>
          <p:cNvPr id="46082" name="Slide Number Placeholder 3"/>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BD2BF30E-7C88-4BD3-BEBC-C2F4F1DA0888}" type="slidenum">
              <a:rPr lang="en-US" smtClean="0"/>
              <a:pPr/>
              <a:t>36</a:t>
            </a:fld>
            <a:endParaRPr lang="en-US"/>
          </a:p>
        </p:txBody>
      </p:sp>
      <p:sp>
        <p:nvSpPr>
          <p:cNvPr id="46103" name="Text Box 21"/>
          <p:cNvSpPr txBox="1">
            <a:spLocks noChangeArrowheads="1"/>
          </p:cNvSpPr>
          <p:nvPr/>
        </p:nvSpPr>
        <p:spPr bwMode="auto">
          <a:xfrm>
            <a:off x="381000" y="1620716"/>
            <a:ext cx="8112369" cy="492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tabLst>
                <a:tab pos="222250" algn="l"/>
                <a:tab pos="331788" algn="l"/>
              </a:tabLst>
              <a:defRPr sz="2400" b="1">
                <a:solidFill>
                  <a:schemeClr val="tx1"/>
                </a:solidFill>
                <a:latin typeface="Times New Roman" pitchFamily="18" charset="0"/>
              </a:defRPr>
            </a:lvl1pPr>
            <a:lvl2pPr marL="742950" indent="-285750" eaLnBrk="0" hangingPunct="0">
              <a:tabLst>
                <a:tab pos="222250" algn="l"/>
                <a:tab pos="331788" algn="l"/>
              </a:tabLst>
              <a:defRPr sz="2400" b="1">
                <a:solidFill>
                  <a:schemeClr val="tx1"/>
                </a:solidFill>
                <a:latin typeface="Times New Roman" pitchFamily="18" charset="0"/>
              </a:defRPr>
            </a:lvl2pPr>
            <a:lvl3pPr marL="1143000" indent="-228600" eaLnBrk="0" hangingPunct="0">
              <a:tabLst>
                <a:tab pos="222250" algn="l"/>
                <a:tab pos="331788" algn="l"/>
              </a:tabLst>
              <a:defRPr sz="2400" b="1">
                <a:solidFill>
                  <a:schemeClr val="tx1"/>
                </a:solidFill>
                <a:latin typeface="Times New Roman" pitchFamily="18" charset="0"/>
              </a:defRPr>
            </a:lvl3pPr>
            <a:lvl4pPr marL="1600200" indent="-228600" eaLnBrk="0" hangingPunct="0">
              <a:tabLst>
                <a:tab pos="222250" algn="l"/>
                <a:tab pos="331788" algn="l"/>
              </a:tabLst>
              <a:defRPr sz="2400" b="1">
                <a:solidFill>
                  <a:schemeClr val="tx1"/>
                </a:solidFill>
                <a:latin typeface="Times New Roman" pitchFamily="18" charset="0"/>
              </a:defRPr>
            </a:lvl4pPr>
            <a:lvl5pPr marL="2057400" indent="-228600" eaLnBrk="0" hangingPunct="0">
              <a:tabLst>
                <a:tab pos="222250" algn="l"/>
                <a:tab pos="331788" algn="l"/>
              </a:tabLst>
              <a:defRPr sz="2400" b="1">
                <a:solidFill>
                  <a:schemeClr val="tx1"/>
                </a:solidFill>
                <a:latin typeface="Times New Roman" pitchFamily="18" charset="0"/>
              </a:defRPr>
            </a:lvl5pPr>
            <a:lvl6pPr marL="2514600" indent="-228600" eaLnBrk="0" fontAlgn="base" hangingPunct="0">
              <a:spcBef>
                <a:spcPct val="0"/>
              </a:spcBef>
              <a:spcAft>
                <a:spcPct val="0"/>
              </a:spcAft>
              <a:tabLst>
                <a:tab pos="222250" algn="l"/>
                <a:tab pos="331788" algn="l"/>
              </a:tabLst>
              <a:defRPr sz="2400" b="1">
                <a:solidFill>
                  <a:schemeClr val="tx1"/>
                </a:solidFill>
                <a:latin typeface="Times New Roman" pitchFamily="18" charset="0"/>
              </a:defRPr>
            </a:lvl6pPr>
            <a:lvl7pPr marL="2971800" indent="-228600" eaLnBrk="0" fontAlgn="base" hangingPunct="0">
              <a:spcBef>
                <a:spcPct val="0"/>
              </a:spcBef>
              <a:spcAft>
                <a:spcPct val="0"/>
              </a:spcAft>
              <a:tabLst>
                <a:tab pos="222250" algn="l"/>
                <a:tab pos="331788" algn="l"/>
              </a:tabLst>
              <a:defRPr sz="2400" b="1">
                <a:solidFill>
                  <a:schemeClr val="tx1"/>
                </a:solidFill>
                <a:latin typeface="Times New Roman" pitchFamily="18" charset="0"/>
              </a:defRPr>
            </a:lvl7pPr>
            <a:lvl8pPr marL="3429000" indent="-228600" eaLnBrk="0" fontAlgn="base" hangingPunct="0">
              <a:spcBef>
                <a:spcPct val="0"/>
              </a:spcBef>
              <a:spcAft>
                <a:spcPct val="0"/>
              </a:spcAft>
              <a:tabLst>
                <a:tab pos="222250" algn="l"/>
                <a:tab pos="331788" algn="l"/>
              </a:tabLst>
              <a:defRPr sz="2400" b="1">
                <a:solidFill>
                  <a:schemeClr val="tx1"/>
                </a:solidFill>
                <a:latin typeface="Times New Roman" pitchFamily="18" charset="0"/>
              </a:defRPr>
            </a:lvl8pPr>
            <a:lvl9pPr marL="3886200" indent="-228600" eaLnBrk="0" fontAlgn="base" hangingPunct="0">
              <a:spcBef>
                <a:spcPct val="0"/>
              </a:spcBef>
              <a:spcAft>
                <a:spcPct val="0"/>
              </a:spcAft>
              <a:tabLst>
                <a:tab pos="222250" algn="l"/>
                <a:tab pos="331788" algn="l"/>
              </a:tabLst>
              <a:defRPr sz="2400" b="1">
                <a:solidFill>
                  <a:schemeClr val="tx1"/>
                </a:solidFill>
                <a:latin typeface="Times New Roman" pitchFamily="18" charset="0"/>
              </a:defRPr>
            </a:lvl9pPr>
          </a:lstStyle>
          <a:p>
            <a:pPr marL="342900" indent="-342900" eaLnBrk="1" hangingPunct="1">
              <a:lnSpc>
                <a:spcPct val="114000"/>
              </a:lnSpc>
              <a:spcBef>
                <a:spcPct val="50000"/>
              </a:spcBef>
              <a:buClr>
                <a:srgbClr val="0070C0"/>
              </a:buClr>
              <a:buFont typeface="Arial" panose="020B0604020202020204" pitchFamily="34" charset="0"/>
              <a:buChar char="•"/>
            </a:pPr>
            <a:r>
              <a:rPr lang="en-US" dirty="0">
                <a:latin typeface="Arial" charset="0"/>
                <a:cs typeface="Times New Roman" pitchFamily="18" charset="0"/>
              </a:rPr>
              <a:t>ACTIVE INGREDIENTS</a:t>
            </a:r>
          </a:p>
          <a:p>
            <a:pPr marL="684213" indent="-342900" eaLnBrk="1" hangingPunct="1">
              <a:lnSpc>
                <a:spcPct val="114000"/>
              </a:lnSpc>
              <a:spcBef>
                <a:spcPct val="50000"/>
              </a:spcBef>
              <a:buClr>
                <a:srgbClr val="0070C0"/>
              </a:buClr>
              <a:buFont typeface="Arial" panose="020B0604020202020204" pitchFamily="34" charset="0"/>
              <a:buChar char="−"/>
              <a:tabLst>
                <a:tab pos="222250" algn="l"/>
                <a:tab pos="684213" algn="l"/>
              </a:tabLst>
            </a:pPr>
            <a:r>
              <a:rPr lang="en-US" dirty="0">
                <a:latin typeface="Arial" charset="0"/>
                <a:cs typeface="Times New Roman" pitchFamily="18" charset="0"/>
              </a:rPr>
              <a:t>Retain a sample</a:t>
            </a:r>
            <a:r>
              <a:rPr lang="en-US" b="0" dirty="0">
                <a:latin typeface="Arial" charset="0"/>
                <a:cs typeface="Times New Roman" pitchFamily="18" charset="0"/>
              </a:rPr>
              <a:t> of each lot in each shipment  (identify properly)	</a:t>
            </a:r>
            <a:endParaRPr lang="en-US" dirty="0">
              <a:latin typeface="Arial" charset="0"/>
              <a:cs typeface="Times New Roman" pitchFamily="18" charset="0"/>
            </a:endParaRPr>
          </a:p>
          <a:p>
            <a:pPr marL="684213" indent="-342900" eaLnBrk="1" hangingPunct="1">
              <a:lnSpc>
                <a:spcPct val="114000"/>
              </a:lnSpc>
              <a:spcBef>
                <a:spcPct val="50000"/>
              </a:spcBef>
              <a:buClr>
                <a:srgbClr val="0070C0"/>
              </a:buClr>
              <a:buFont typeface="Arial" panose="020B0604020202020204" pitchFamily="34" charset="0"/>
              <a:buChar char="−"/>
              <a:tabLst>
                <a:tab pos="222250" algn="l"/>
                <a:tab pos="684213" algn="l"/>
              </a:tabLst>
            </a:pPr>
            <a:r>
              <a:rPr lang="en-US" dirty="0">
                <a:latin typeface="Arial" charset="0"/>
                <a:cs typeface="Times New Roman" pitchFamily="18" charset="0"/>
              </a:rPr>
              <a:t>Retain quantity = 2X</a:t>
            </a:r>
            <a:r>
              <a:rPr lang="en-US" b="0" dirty="0">
                <a:latin typeface="Arial" charset="0"/>
                <a:cs typeface="Times New Roman" pitchFamily="18" charset="0"/>
              </a:rPr>
              <a:t> </a:t>
            </a:r>
            <a:r>
              <a:rPr lang="en-US" dirty="0">
                <a:latin typeface="Arial" charset="0"/>
                <a:cs typeface="Times New Roman" pitchFamily="18" charset="0"/>
              </a:rPr>
              <a:t>needed for testing to specs</a:t>
            </a:r>
            <a:r>
              <a:rPr lang="en-US" b="0" dirty="0">
                <a:latin typeface="Arial" charset="0"/>
                <a:cs typeface="Times New Roman" pitchFamily="18" charset="0"/>
              </a:rPr>
              <a:t> </a:t>
            </a:r>
          </a:p>
          <a:p>
            <a:pPr marL="341313" eaLnBrk="1" hangingPunct="1">
              <a:lnSpc>
                <a:spcPct val="114000"/>
              </a:lnSpc>
              <a:buClr>
                <a:srgbClr val="0070C0"/>
              </a:buClr>
              <a:tabLst>
                <a:tab pos="222250" algn="l"/>
                <a:tab pos="684213" algn="l"/>
              </a:tabLst>
            </a:pPr>
            <a:r>
              <a:rPr lang="en-US" b="0" dirty="0">
                <a:latin typeface="Arial" charset="0"/>
                <a:cs typeface="Times New Roman" pitchFamily="18" charset="0"/>
              </a:rPr>
              <a:t>	(except for sterility and pyrogen testing)</a:t>
            </a:r>
          </a:p>
          <a:p>
            <a:pPr marL="684213" indent="-342900" eaLnBrk="1" hangingPunct="1">
              <a:lnSpc>
                <a:spcPct val="114000"/>
              </a:lnSpc>
              <a:spcBef>
                <a:spcPct val="50000"/>
              </a:spcBef>
              <a:buClr>
                <a:srgbClr val="0070C0"/>
              </a:buClr>
              <a:buFont typeface="Arial" panose="020B0604020202020204" pitchFamily="34" charset="0"/>
              <a:buChar char="−"/>
              <a:tabLst>
                <a:tab pos="222250" algn="l"/>
                <a:tab pos="684213" algn="l"/>
              </a:tabLst>
            </a:pPr>
            <a:r>
              <a:rPr lang="en-US" dirty="0">
                <a:latin typeface="Arial" charset="0"/>
                <a:cs typeface="Times New Roman" pitchFamily="18" charset="0"/>
              </a:rPr>
              <a:t>Retain period = 1 year</a:t>
            </a:r>
            <a:r>
              <a:rPr lang="en-US" b="0" dirty="0">
                <a:latin typeface="Arial" charset="0"/>
                <a:cs typeface="Times New Roman" pitchFamily="18" charset="0"/>
              </a:rPr>
              <a:t> after expiration of last lot that used the ingredient   </a:t>
            </a:r>
          </a:p>
          <a:p>
            <a:pPr marL="1427163" lvl="1" indent="-342900" eaLnBrk="1" hangingPunct="1">
              <a:lnSpc>
                <a:spcPct val="114000"/>
              </a:lnSpc>
              <a:spcBef>
                <a:spcPct val="50000"/>
              </a:spcBef>
              <a:buClr>
                <a:srgbClr val="0070C0"/>
              </a:buClr>
              <a:buFont typeface="Arial" panose="020B0604020202020204" pitchFamily="34" charset="0"/>
              <a:buChar char="−"/>
              <a:tabLst>
                <a:tab pos="222250" algn="l"/>
                <a:tab pos="684213" algn="l"/>
              </a:tabLst>
            </a:pPr>
            <a:r>
              <a:rPr lang="en-US" sz="2200" b="0" dirty="0">
                <a:latin typeface="Arial" charset="0"/>
                <a:cs typeface="Times New Roman" pitchFamily="18" charset="0"/>
              </a:rPr>
              <a:t>For Phase 1 products, FDA recommends that samples be retained for at least two years following clinical trial termination or IND withdrawal</a:t>
            </a:r>
            <a:r>
              <a:rPr lang="en-US" b="0" dirty="0">
                <a:latin typeface="Arial" charset="0"/>
                <a:cs typeface="Times New Roman" pitchFamily="18" charset="0"/>
              </a:rPr>
              <a:t>	</a:t>
            </a:r>
          </a:p>
        </p:txBody>
      </p:sp>
    </p:spTree>
    <p:extLst>
      <p:ext uri="{BB962C8B-B14F-4D97-AF65-F5344CB8AC3E}">
        <p14:creationId xmlns:p14="http://schemas.microsoft.com/office/powerpoint/2010/main" val="2517930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EF1-6E07-D3C5-8E53-589C7012801B}"/>
              </a:ext>
            </a:extLst>
          </p:cNvPr>
          <p:cNvSpPr>
            <a:spLocks noGrp="1"/>
          </p:cNvSpPr>
          <p:nvPr>
            <p:ph type="title"/>
          </p:nvPr>
        </p:nvSpPr>
        <p:spPr>
          <a:xfrm>
            <a:off x="1295400" y="322530"/>
            <a:ext cx="7886700" cy="1325563"/>
          </a:xfrm>
        </p:spPr>
        <p:txBody>
          <a:bodyPr>
            <a:normAutofit fontScale="90000"/>
          </a:bodyPr>
          <a:lstStyle/>
          <a:p>
            <a:r>
              <a:rPr lang="en-US" dirty="0">
                <a:solidFill>
                  <a:schemeClr val="bg1"/>
                </a:solidFill>
                <a:cs typeface="Times New Roman" pitchFamily="18" charset="0"/>
              </a:rPr>
              <a:t>Subpart</a:t>
            </a:r>
            <a:r>
              <a:rPr lang="en-US" dirty="0">
                <a:solidFill>
                  <a:schemeClr val="bg1"/>
                </a:solidFill>
              </a:rPr>
              <a:t> I.  Laboratory Controls</a:t>
            </a:r>
            <a:br>
              <a:rPr lang="en-US" dirty="0">
                <a:solidFill>
                  <a:schemeClr val="bg1"/>
                </a:solidFill>
              </a:rPr>
            </a:br>
            <a:r>
              <a:rPr lang="en-US" dirty="0">
                <a:solidFill>
                  <a:schemeClr val="bg1"/>
                </a:solidFill>
              </a:rPr>
              <a:t>Reserve Samples Question</a:t>
            </a:r>
            <a:br>
              <a:rPr lang="en-US" sz="5400" dirty="0">
                <a:solidFill>
                  <a:schemeClr val="bg1"/>
                </a:solidFill>
              </a:rPr>
            </a:br>
            <a:endParaRPr lang="en-US" dirty="0"/>
          </a:p>
        </p:txBody>
      </p:sp>
      <p:sp>
        <p:nvSpPr>
          <p:cNvPr id="47129" name="Text Box 25"/>
          <p:cNvSpPr txBox="1">
            <a:spLocks noChangeArrowheads="1"/>
          </p:cNvSpPr>
          <p:nvPr/>
        </p:nvSpPr>
        <p:spPr bwMode="auto">
          <a:xfrm>
            <a:off x="876300" y="2450905"/>
            <a:ext cx="7315200" cy="2330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lnSpc>
                <a:spcPct val="114000"/>
              </a:lnSpc>
              <a:spcBef>
                <a:spcPct val="50000"/>
              </a:spcBef>
            </a:pPr>
            <a:r>
              <a:rPr lang="en-US" dirty="0">
                <a:latin typeface="Arial" charset="0"/>
              </a:rPr>
              <a:t>We received active ingredient, vendor lot XYZ, in 3 different shipments.  Do we need to maintain a reserve sample for each shipment?  They are the </a:t>
            </a:r>
            <a:r>
              <a:rPr lang="en-US" u="sng" dirty="0">
                <a:latin typeface="Arial" charset="0"/>
              </a:rPr>
              <a:t>same lot</a:t>
            </a:r>
            <a:r>
              <a:rPr lang="en-US" dirty="0">
                <a:latin typeface="Arial" charset="0"/>
              </a:rPr>
              <a:t> from the manufacturer. </a:t>
            </a:r>
          </a:p>
          <a:p>
            <a:pPr eaLnBrk="1" hangingPunct="1">
              <a:spcBef>
                <a:spcPct val="50000"/>
              </a:spcBef>
            </a:pPr>
            <a:endParaRPr lang="en-US" dirty="0">
              <a:latin typeface="Arial" charset="0"/>
            </a:endParaRPr>
          </a:p>
        </p:txBody>
      </p:sp>
      <p:sp>
        <p:nvSpPr>
          <p:cNvPr id="47106"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8984D214-CA29-473C-A8A6-9F89C67BB48A}" type="slidenum">
              <a:rPr lang="en-US" smtClean="0"/>
              <a:pPr/>
              <a:t>37</a:t>
            </a:fld>
            <a:endParaRPr lang="en-US"/>
          </a:p>
        </p:txBody>
      </p:sp>
    </p:spTree>
    <p:extLst>
      <p:ext uri="{BB962C8B-B14F-4D97-AF65-F5344CB8AC3E}">
        <p14:creationId xmlns:p14="http://schemas.microsoft.com/office/powerpoint/2010/main" val="88586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1DEA-512F-1DF5-E009-9B8868F71F60}"/>
              </a:ext>
            </a:extLst>
          </p:cNvPr>
          <p:cNvSpPr>
            <a:spLocks noGrp="1"/>
          </p:cNvSpPr>
          <p:nvPr>
            <p:ph type="title"/>
          </p:nvPr>
        </p:nvSpPr>
        <p:spPr>
          <a:xfrm>
            <a:off x="1157288" y="101673"/>
            <a:ext cx="7886700" cy="1325563"/>
          </a:xfrm>
        </p:spPr>
        <p:txBody>
          <a:bodyPr>
            <a:normAutofit/>
          </a:bodyPr>
          <a:lstStyle/>
          <a:p>
            <a:r>
              <a:rPr lang="en-US" dirty="0">
                <a:solidFill>
                  <a:schemeClr val="bg1"/>
                </a:solidFill>
                <a:cs typeface="Times New Roman" pitchFamily="18" charset="0"/>
              </a:rPr>
              <a:t>Subpart</a:t>
            </a:r>
            <a:r>
              <a:rPr lang="en-US" dirty="0">
                <a:solidFill>
                  <a:schemeClr val="bg1"/>
                </a:solidFill>
              </a:rPr>
              <a:t> I.  Laboratory Controls</a:t>
            </a:r>
            <a:br>
              <a:rPr lang="en-US" dirty="0">
                <a:solidFill>
                  <a:schemeClr val="bg1"/>
                </a:solidFill>
              </a:rPr>
            </a:br>
            <a:r>
              <a:rPr lang="en-US" sz="3200" dirty="0">
                <a:solidFill>
                  <a:schemeClr val="bg1"/>
                </a:solidFill>
              </a:rPr>
              <a:t>Reserve Samples Answer</a:t>
            </a:r>
            <a:endParaRPr lang="en-US" sz="3200" dirty="0"/>
          </a:p>
        </p:txBody>
      </p:sp>
      <p:sp>
        <p:nvSpPr>
          <p:cNvPr id="47129" name="Text Box 25"/>
          <p:cNvSpPr txBox="1">
            <a:spLocks noChangeArrowheads="1"/>
          </p:cNvSpPr>
          <p:nvPr/>
        </p:nvSpPr>
        <p:spPr bwMode="auto">
          <a:xfrm>
            <a:off x="914400" y="1981200"/>
            <a:ext cx="7315200" cy="3778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lnSpc>
                <a:spcPct val="114000"/>
              </a:lnSpc>
              <a:spcBef>
                <a:spcPct val="50000"/>
              </a:spcBef>
            </a:pPr>
            <a:r>
              <a:rPr lang="en-US" dirty="0">
                <a:latin typeface="Arial" charset="0"/>
              </a:rPr>
              <a:t>YES. Each lot in each shipment must have a reserve sample. </a:t>
            </a:r>
          </a:p>
          <a:p>
            <a:pPr eaLnBrk="1" hangingPunct="1">
              <a:lnSpc>
                <a:spcPct val="114000"/>
              </a:lnSpc>
              <a:spcBef>
                <a:spcPct val="50000"/>
              </a:spcBef>
            </a:pPr>
            <a:r>
              <a:rPr lang="en-US" dirty="0">
                <a:latin typeface="Arial" charset="0"/>
              </a:rPr>
              <a:t>Reserve samples from each shipment must be identifiable. BDP assigns a different lot number for each lot in each shipment (the same vendor lot received in different shipments will be assigned different BDP lot numbers). </a:t>
            </a:r>
          </a:p>
          <a:p>
            <a:pPr eaLnBrk="1" hangingPunct="1">
              <a:spcBef>
                <a:spcPct val="50000"/>
              </a:spcBef>
            </a:pPr>
            <a:endParaRPr lang="en-US" dirty="0">
              <a:latin typeface="Arial" charset="0"/>
            </a:endParaRPr>
          </a:p>
        </p:txBody>
      </p:sp>
      <p:sp>
        <p:nvSpPr>
          <p:cNvPr id="47106"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8984D214-CA29-473C-A8A6-9F89C67BB48A}" type="slidenum">
              <a:rPr lang="en-US" smtClean="0"/>
              <a:pPr/>
              <a:t>38</a:t>
            </a:fld>
            <a:endParaRPr lang="en-US"/>
          </a:p>
        </p:txBody>
      </p:sp>
    </p:spTree>
    <p:extLst>
      <p:ext uri="{BB962C8B-B14F-4D97-AF65-F5344CB8AC3E}">
        <p14:creationId xmlns:p14="http://schemas.microsoft.com/office/powerpoint/2010/main" val="22944103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54AFC-1AD8-2103-EEF2-27DB4B3708CB}"/>
              </a:ext>
            </a:extLst>
          </p:cNvPr>
          <p:cNvSpPr>
            <a:spLocks noGrp="1"/>
          </p:cNvSpPr>
          <p:nvPr>
            <p:ph type="title"/>
          </p:nvPr>
        </p:nvSpPr>
        <p:spPr>
          <a:xfrm>
            <a:off x="1209675" y="322437"/>
            <a:ext cx="7886700" cy="1325563"/>
          </a:xfrm>
        </p:spPr>
        <p:txBody>
          <a:bodyPr>
            <a:normAutofit fontScale="90000"/>
          </a:bodyPr>
          <a:lstStyle/>
          <a:p>
            <a:pPr>
              <a:lnSpc>
                <a:spcPct val="110000"/>
              </a:lnSpc>
            </a:pPr>
            <a:r>
              <a:rPr lang="en-US" dirty="0">
                <a:solidFill>
                  <a:schemeClr val="bg1"/>
                </a:solidFill>
              </a:rPr>
              <a:t>Reserve Samples</a:t>
            </a:r>
            <a:br>
              <a:rPr lang="en-US" dirty="0">
                <a:solidFill>
                  <a:schemeClr val="bg1"/>
                </a:solidFill>
              </a:rPr>
            </a:br>
            <a:r>
              <a:rPr lang="en-US" sz="3600" dirty="0">
                <a:solidFill>
                  <a:schemeClr val="bg1"/>
                </a:solidFill>
              </a:rPr>
              <a:t>Final Drug Product Retains</a:t>
            </a:r>
            <a:br>
              <a:rPr lang="en-US" sz="3600" dirty="0">
                <a:solidFill>
                  <a:schemeClr val="bg1"/>
                </a:solidFill>
              </a:rPr>
            </a:br>
            <a:endParaRPr lang="en-US" dirty="0"/>
          </a:p>
        </p:txBody>
      </p:sp>
      <p:sp>
        <p:nvSpPr>
          <p:cNvPr id="48130" name="Slide Number Placeholder 3"/>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122D9AD9-D957-44FA-A96F-6ADD90C45167}" type="slidenum">
              <a:rPr lang="en-US" smtClean="0"/>
              <a:pPr/>
              <a:t>39</a:t>
            </a:fld>
            <a:endParaRPr lang="en-US"/>
          </a:p>
        </p:txBody>
      </p:sp>
      <p:sp>
        <p:nvSpPr>
          <p:cNvPr id="48151" name="Text Box 24"/>
          <p:cNvSpPr txBox="1">
            <a:spLocks noChangeArrowheads="1"/>
          </p:cNvSpPr>
          <p:nvPr/>
        </p:nvSpPr>
        <p:spPr bwMode="auto">
          <a:xfrm>
            <a:off x="228600" y="1634199"/>
            <a:ext cx="8686800" cy="4842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400050" eaLnBrk="0" hangingPunct="0">
              <a:tabLst>
                <a:tab pos="222250" algn="l"/>
                <a:tab pos="331788" algn="l"/>
              </a:tabLst>
              <a:defRPr sz="2400" b="1">
                <a:solidFill>
                  <a:schemeClr val="tx1"/>
                </a:solidFill>
                <a:latin typeface="Times New Roman" pitchFamily="18" charset="0"/>
              </a:defRPr>
            </a:lvl1pPr>
            <a:lvl2pPr defTabSz="400050" eaLnBrk="0" hangingPunct="0">
              <a:tabLst>
                <a:tab pos="222250" algn="l"/>
                <a:tab pos="331788" algn="l"/>
              </a:tabLst>
              <a:defRPr sz="2400" b="1">
                <a:solidFill>
                  <a:schemeClr val="tx1"/>
                </a:solidFill>
                <a:latin typeface="Times New Roman" pitchFamily="18" charset="0"/>
              </a:defRPr>
            </a:lvl2pPr>
            <a:lvl3pPr marL="1143000" indent="-228600" defTabSz="400050" eaLnBrk="0" hangingPunct="0">
              <a:tabLst>
                <a:tab pos="222250" algn="l"/>
                <a:tab pos="331788" algn="l"/>
              </a:tabLst>
              <a:defRPr sz="2400" b="1">
                <a:solidFill>
                  <a:schemeClr val="tx1"/>
                </a:solidFill>
                <a:latin typeface="Times New Roman" pitchFamily="18" charset="0"/>
              </a:defRPr>
            </a:lvl3pPr>
            <a:lvl4pPr marL="1600200" indent="-228600" defTabSz="400050" eaLnBrk="0" hangingPunct="0">
              <a:tabLst>
                <a:tab pos="222250" algn="l"/>
                <a:tab pos="331788" algn="l"/>
              </a:tabLst>
              <a:defRPr sz="2400" b="1">
                <a:solidFill>
                  <a:schemeClr val="tx1"/>
                </a:solidFill>
                <a:latin typeface="Times New Roman" pitchFamily="18" charset="0"/>
              </a:defRPr>
            </a:lvl4pPr>
            <a:lvl5pPr marL="2057400" indent="-228600" defTabSz="400050" eaLnBrk="0" hangingPunct="0">
              <a:tabLst>
                <a:tab pos="222250" algn="l"/>
                <a:tab pos="331788" algn="l"/>
              </a:tabLst>
              <a:defRPr sz="2400" b="1">
                <a:solidFill>
                  <a:schemeClr val="tx1"/>
                </a:solidFill>
                <a:latin typeface="Times New Roman" pitchFamily="18" charset="0"/>
              </a:defRPr>
            </a:lvl5pPr>
            <a:lvl6pPr marL="2514600" indent="-228600" defTabSz="400050" eaLnBrk="0" fontAlgn="base" hangingPunct="0">
              <a:spcBef>
                <a:spcPct val="0"/>
              </a:spcBef>
              <a:spcAft>
                <a:spcPct val="0"/>
              </a:spcAft>
              <a:tabLst>
                <a:tab pos="222250" algn="l"/>
                <a:tab pos="331788" algn="l"/>
              </a:tabLst>
              <a:defRPr sz="2400" b="1">
                <a:solidFill>
                  <a:schemeClr val="tx1"/>
                </a:solidFill>
                <a:latin typeface="Times New Roman" pitchFamily="18" charset="0"/>
              </a:defRPr>
            </a:lvl6pPr>
            <a:lvl7pPr marL="2971800" indent="-228600" defTabSz="400050" eaLnBrk="0" fontAlgn="base" hangingPunct="0">
              <a:spcBef>
                <a:spcPct val="0"/>
              </a:spcBef>
              <a:spcAft>
                <a:spcPct val="0"/>
              </a:spcAft>
              <a:tabLst>
                <a:tab pos="222250" algn="l"/>
                <a:tab pos="331788" algn="l"/>
              </a:tabLst>
              <a:defRPr sz="2400" b="1">
                <a:solidFill>
                  <a:schemeClr val="tx1"/>
                </a:solidFill>
                <a:latin typeface="Times New Roman" pitchFamily="18" charset="0"/>
              </a:defRPr>
            </a:lvl7pPr>
            <a:lvl8pPr marL="3429000" indent="-228600" defTabSz="400050" eaLnBrk="0" fontAlgn="base" hangingPunct="0">
              <a:spcBef>
                <a:spcPct val="0"/>
              </a:spcBef>
              <a:spcAft>
                <a:spcPct val="0"/>
              </a:spcAft>
              <a:tabLst>
                <a:tab pos="222250" algn="l"/>
                <a:tab pos="331788" algn="l"/>
              </a:tabLst>
              <a:defRPr sz="2400" b="1">
                <a:solidFill>
                  <a:schemeClr val="tx1"/>
                </a:solidFill>
                <a:latin typeface="Times New Roman" pitchFamily="18" charset="0"/>
              </a:defRPr>
            </a:lvl8pPr>
            <a:lvl9pPr marL="3886200" indent="-228600" defTabSz="400050" eaLnBrk="0" fontAlgn="base" hangingPunct="0">
              <a:spcBef>
                <a:spcPct val="0"/>
              </a:spcBef>
              <a:spcAft>
                <a:spcPct val="0"/>
              </a:spcAft>
              <a:tabLst>
                <a:tab pos="222250" algn="l"/>
                <a:tab pos="331788" algn="l"/>
              </a:tabLst>
              <a:defRPr sz="2400" b="1">
                <a:solidFill>
                  <a:schemeClr val="tx1"/>
                </a:solidFill>
                <a:latin typeface="Times New Roman" pitchFamily="18" charset="0"/>
              </a:defRPr>
            </a:lvl9pPr>
          </a:lstStyle>
          <a:p>
            <a:pPr marL="342900" indent="-342900" eaLnBrk="1" hangingPunct="1">
              <a:lnSpc>
                <a:spcPct val="110000"/>
              </a:lnSpc>
              <a:spcBef>
                <a:spcPts val="300"/>
              </a:spcBef>
              <a:buClr>
                <a:srgbClr val="0070C0"/>
              </a:buClr>
              <a:buFont typeface="Arial" panose="020B0604020202020204" pitchFamily="34" charset="0"/>
              <a:buChar char="•"/>
            </a:pPr>
            <a:r>
              <a:rPr lang="en-US" sz="2000" dirty="0">
                <a:latin typeface="Arial" charset="0"/>
                <a:cs typeface="Times New Roman" pitchFamily="18" charset="0"/>
              </a:rPr>
              <a:t>Store consistent with product labeling</a:t>
            </a:r>
          </a:p>
          <a:p>
            <a:pPr marL="342900" indent="-342900" eaLnBrk="1" hangingPunct="1">
              <a:lnSpc>
                <a:spcPct val="110000"/>
              </a:lnSpc>
              <a:spcBef>
                <a:spcPts val="300"/>
              </a:spcBef>
              <a:buClr>
                <a:srgbClr val="0070C0"/>
              </a:buClr>
              <a:buFont typeface="Arial" panose="020B0604020202020204" pitchFamily="34" charset="0"/>
              <a:buChar char="•"/>
            </a:pPr>
            <a:r>
              <a:rPr lang="en-US" sz="2000" dirty="0">
                <a:latin typeface="Arial" charset="0"/>
                <a:cs typeface="Times New Roman" pitchFamily="18" charset="0"/>
              </a:rPr>
              <a:t>Store in same container/closure system</a:t>
            </a:r>
            <a:r>
              <a:rPr lang="en-US" sz="2000" b="0" dirty="0">
                <a:latin typeface="Arial" charset="0"/>
                <a:cs typeface="Times New Roman" pitchFamily="18" charset="0"/>
              </a:rPr>
              <a:t> (or with same 	materials &amp; characteristics)</a:t>
            </a:r>
          </a:p>
          <a:p>
            <a:pPr marL="342900" indent="-342900" eaLnBrk="1" hangingPunct="1">
              <a:lnSpc>
                <a:spcPct val="110000"/>
              </a:lnSpc>
              <a:spcBef>
                <a:spcPts val="300"/>
              </a:spcBef>
              <a:buClr>
                <a:srgbClr val="0070C0"/>
              </a:buClr>
              <a:buFont typeface="Arial" panose="020B0604020202020204" pitchFamily="34" charset="0"/>
              <a:buChar char="•"/>
            </a:pPr>
            <a:r>
              <a:rPr lang="en-US" sz="2000" dirty="0">
                <a:latin typeface="Arial" charset="0"/>
                <a:cs typeface="Times New Roman" pitchFamily="18" charset="0"/>
              </a:rPr>
              <a:t>2X quantity required</a:t>
            </a:r>
            <a:r>
              <a:rPr lang="en-US" sz="2000" b="0" dirty="0">
                <a:latin typeface="Arial" charset="0"/>
                <a:cs typeface="Times New Roman" pitchFamily="18" charset="0"/>
              </a:rPr>
              <a:t> for retesting</a:t>
            </a:r>
          </a:p>
          <a:p>
            <a:pPr marL="800100" lvl="1" indent="-342900" eaLnBrk="1" hangingPunct="1">
              <a:lnSpc>
                <a:spcPct val="110000"/>
              </a:lnSpc>
              <a:spcBef>
                <a:spcPts val="300"/>
              </a:spcBef>
              <a:buClr>
                <a:srgbClr val="0070C0"/>
              </a:buClr>
              <a:buSzPct val="75000"/>
              <a:buFont typeface="Arial" panose="020B0604020202020204" pitchFamily="34" charset="0"/>
              <a:buChar char="−"/>
            </a:pPr>
            <a:r>
              <a:rPr lang="en-US" sz="2000" b="0" dirty="0">
                <a:latin typeface="Arial" charset="0"/>
                <a:cs typeface="Times New Roman" pitchFamily="18" charset="0"/>
              </a:rPr>
              <a:t>(except for sterility and pyrogen testing)</a:t>
            </a:r>
          </a:p>
          <a:p>
            <a:pPr marL="342900" indent="-342900" eaLnBrk="1" hangingPunct="1">
              <a:lnSpc>
                <a:spcPct val="110000"/>
              </a:lnSpc>
              <a:spcBef>
                <a:spcPts val="300"/>
              </a:spcBef>
              <a:buClr>
                <a:srgbClr val="0070C0"/>
              </a:buClr>
              <a:buFont typeface="Arial" panose="020B0604020202020204" pitchFamily="34" charset="0"/>
              <a:buChar char="•"/>
            </a:pPr>
            <a:r>
              <a:rPr lang="en-US" sz="2000" dirty="0">
                <a:latin typeface="Arial" charset="0"/>
                <a:cs typeface="Times New Roman" pitchFamily="18" charset="0"/>
              </a:rPr>
              <a:t>Retain for 1 year after expiration of drug product</a:t>
            </a:r>
          </a:p>
          <a:p>
            <a:pPr marL="800100" lvl="1" indent="-342900" eaLnBrk="1" hangingPunct="1">
              <a:lnSpc>
                <a:spcPct val="110000"/>
              </a:lnSpc>
              <a:spcBef>
                <a:spcPts val="300"/>
              </a:spcBef>
              <a:buClr>
                <a:srgbClr val="0070C0"/>
              </a:buClr>
              <a:buSzPct val="75000"/>
              <a:buFont typeface="Arial" panose="020B0604020202020204" pitchFamily="34" charset="0"/>
              <a:buChar char="−"/>
            </a:pPr>
            <a:r>
              <a:rPr lang="en-US" sz="2000" b="0" dirty="0">
                <a:latin typeface="Arial" charset="0"/>
                <a:cs typeface="Times New Roman" pitchFamily="18" charset="0"/>
              </a:rPr>
              <a:t>For Phase 1 products, FDA recommends that samples be retained for at least two years following clinical trial termination or IND withdrawal</a:t>
            </a:r>
            <a:endParaRPr lang="en-US" sz="2000" b="0" dirty="0">
              <a:solidFill>
                <a:srgbClr val="0023A2"/>
              </a:solidFill>
              <a:highlight>
                <a:srgbClr val="FFFF00"/>
              </a:highlight>
              <a:latin typeface="Arial" charset="0"/>
              <a:cs typeface="Times New Roman" pitchFamily="18" charset="0"/>
            </a:endParaRPr>
          </a:p>
          <a:p>
            <a:pPr marL="342900" indent="-342900" eaLnBrk="1" hangingPunct="1">
              <a:lnSpc>
                <a:spcPct val="110000"/>
              </a:lnSpc>
              <a:spcBef>
                <a:spcPts val="300"/>
              </a:spcBef>
              <a:buClr>
                <a:srgbClr val="0070C0"/>
              </a:buClr>
              <a:buFont typeface="Arial" panose="020B0604020202020204" pitchFamily="34" charset="0"/>
              <a:buChar char="•"/>
            </a:pPr>
            <a:r>
              <a:rPr lang="en-US" sz="2000" dirty="0">
                <a:latin typeface="Arial" charset="0"/>
                <a:cs typeface="Times New Roman" pitchFamily="18" charset="0"/>
              </a:rPr>
              <a:t>Yearly, examine a statistical sampling to detect deterioration </a:t>
            </a:r>
            <a:r>
              <a:rPr lang="en-US" sz="2000" b="0" dirty="0">
                <a:latin typeface="Arial" charset="0"/>
                <a:cs typeface="Times New Roman" pitchFamily="18" charset="0"/>
              </a:rPr>
              <a:t>	(waived if it would cause product damage)</a:t>
            </a:r>
          </a:p>
          <a:p>
            <a:pPr marL="800100" lvl="1" indent="-342900" eaLnBrk="1" hangingPunct="1">
              <a:lnSpc>
                <a:spcPct val="110000"/>
              </a:lnSpc>
              <a:spcBef>
                <a:spcPts val="300"/>
              </a:spcBef>
              <a:buClr>
                <a:srgbClr val="0070C0"/>
              </a:buClr>
              <a:buSzPct val="75000"/>
              <a:buFont typeface="Arial" panose="020B0604020202020204" pitchFamily="34" charset="0"/>
              <a:buChar char="−"/>
            </a:pPr>
            <a:r>
              <a:rPr lang="en-US" sz="2000" dirty="0">
                <a:latin typeface="Arial" charset="0"/>
                <a:cs typeface="Times New Roman" pitchFamily="18" charset="0"/>
              </a:rPr>
              <a:t>Document the examination</a:t>
            </a:r>
            <a:r>
              <a:rPr lang="en-US" sz="2000" b="0" dirty="0">
                <a:latin typeface="Arial" charset="0"/>
                <a:cs typeface="Times New Roman" pitchFamily="18" charset="0"/>
              </a:rPr>
              <a:t>. Maintain with data from other lots.</a:t>
            </a:r>
          </a:p>
          <a:p>
            <a:pPr marL="800100" lvl="1" indent="-342900" eaLnBrk="1" hangingPunct="1">
              <a:lnSpc>
                <a:spcPct val="110000"/>
              </a:lnSpc>
              <a:spcBef>
                <a:spcPts val="300"/>
              </a:spcBef>
              <a:buClr>
                <a:srgbClr val="0070C0"/>
              </a:buClr>
              <a:buSzPct val="75000"/>
              <a:buFont typeface="Arial" panose="020B0604020202020204" pitchFamily="34" charset="0"/>
              <a:buChar char="−"/>
            </a:pPr>
            <a:r>
              <a:rPr lang="en-US" sz="2000" dirty="0">
                <a:latin typeface="Arial" charset="0"/>
                <a:cs typeface="Times New Roman" pitchFamily="18" charset="0"/>
              </a:rPr>
              <a:t>Investigate any detected deterioration</a:t>
            </a:r>
          </a:p>
        </p:txBody>
      </p:sp>
    </p:spTree>
    <p:extLst>
      <p:ext uri="{BB962C8B-B14F-4D97-AF65-F5344CB8AC3E}">
        <p14:creationId xmlns:p14="http://schemas.microsoft.com/office/powerpoint/2010/main" val="1097092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77A0A-1546-F4C0-DA84-E120C787E55A}"/>
              </a:ext>
            </a:extLst>
          </p:cNvPr>
          <p:cNvSpPr>
            <a:spLocks noGrp="1"/>
          </p:cNvSpPr>
          <p:nvPr>
            <p:ph type="title"/>
          </p:nvPr>
        </p:nvSpPr>
        <p:spPr>
          <a:xfrm>
            <a:off x="1204913" y="52388"/>
            <a:ext cx="7900988" cy="1248745"/>
          </a:xfrm>
        </p:spPr>
        <p:txBody>
          <a:bodyPr>
            <a:normAutofit/>
          </a:bodyPr>
          <a:lstStyle/>
          <a:p>
            <a:pPr>
              <a:lnSpc>
                <a:spcPct val="114000"/>
              </a:lnSpc>
            </a:pPr>
            <a:r>
              <a:rPr lang="en-US" sz="2800" dirty="0">
                <a:solidFill>
                  <a:schemeClr val="bg1"/>
                </a:solidFill>
              </a:rPr>
              <a:t>Laboratory Controls</a:t>
            </a:r>
            <a:br>
              <a:rPr lang="en-US" sz="2800" dirty="0">
                <a:solidFill>
                  <a:schemeClr val="bg1"/>
                </a:solidFill>
              </a:rPr>
            </a:br>
            <a:r>
              <a:rPr lang="en-US" sz="3600" dirty="0">
                <a:solidFill>
                  <a:schemeClr val="bg1"/>
                </a:solidFill>
              </a:rPr>
              <a:t>Objectives for this module</a:t>
            </a:r>
            <a:endParaRPr lang="en-US" dirty="0"/>
          </a:p>
        </p:txBody>
      </p:sp>
      <p:sp>
        <p:nvSpPr>
          <p:cNvPr id="8196" name="Rectangle 2051"/>
          <p:cNvSpPr>
            <a:spLocks noChangeArrowheads="1"/>
          </p:cNvSpPr>
          <p:nvPr/>
        </p:nvSpPr>
        <p:spPr bwMode="auto">
          <a:xfrm>
            <a:off x="745992" y="2035403"/>
            <a:ext cx="7652016"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spcBef>
                <a:spcPct val="50000"/>
              </a:spcBef>
              <a:buClr>
                <a:srgbClr val="0070C0"/>
              </a:buClr>
              <a:buFont typeface="Arial" panose="020B0604020202020204" pitchFamily="34" charset="0"/>
              <a:buChar char="•"/>
            </a:pPr>
            <a:r>
              <a:rPr lang="en-US" sz="2400" b="0" dirty="0">
                <a:latin typeface="Arial" charset="0"/>
              </a:rPr>
              <a:t>Explore the GMP requirements for LABORATORIES</a:t>
            </a:r>
          </a:p>
          <a:p>
            <a:pPr marL="914400" lvl="1" indent="-457200">
              <a:spcBef>
                <a:spcPts val="600"/>
              </a:spcBef>
              <a:buClr>
                <a:srgbClr val="0070C0"/>
              </a:buClr>
              <a:buFont typeface="Arial" panose="020B0604020202020204" pitchFamily="34" charset="0"/>
              <a:buChar char="̶"/>
            </a:pPr>
            <a:r>
              <a:rPr lang="en-US" sz="2200" dirty="0"/>
              <a:t>Quality Control (Process Analytics), Manufacturing, Validation, &amp; Other Departments</a:t>
            </a:r>
          </a:p>
          <a:p>
            <a:pPr marL="914400" lvl="1" indent="-457200">
              <a:spcBef>
                <a:spcPts val="600"/>
              </a:spcBef>
              <a:buClr>
                <a:srgbClr val="0070C0"/>
              </a:buClr>
              <a:buFont typeface="Arial" panose="020B0604020202020204" pitchFamily="34" charset="0"/>
              <a:buChar char="̶"/>
            </a:pPr>
            <a:r>
              <a:rPr lang="en-US" sz="2200" dirty="0"/>
              <a:t>Testing of raw materials, in-process &amp; final product, utility &amp; EM samples, etc.</a:t>
            </a:r>
          </a:p>
          <a:p>
            <a:pPr marL="457200" indent="-457200">
              <a:spcBef>
                <a:spcPts val="1200"/>
              </a:spcBef>
              <a:buClr>
                <a:srgbClr val="0070C0"/>
              </a:buClr>
              <a:buFont typeface="Arial" panose="020B0604020202020204" pitchFamily="34" charset="0"/>
              <a:buChar char="•"/>
            </a:pPr>
            <a:r>
              <a:rPr lang="en-US" sz="2400" b="0" dirty="0">
                <a:latin typeface="Arial" charset="0"/>
              </a:rPr>
              <a:t>Review some Warning Letter citations related to Laboratory Controls</a:t>
            </a:r>
          </a:p>
          <a:p>
            <a:pPr marL="457200" indent="-457200">
              <a:spcBef>
                <a:spcPts val="1200"/>
              </a:spcBef>
              <a:buClr>
                <a:srgbClr val="0070C0"/>
              </a:buClr>
              <a:buFont typeface="Arial" panose="020B0604020202020204" pitchFamily="34" charset="0"/>
              <a:buChar char="•"/>
            </a:pPr>
            <a:r>
              <a:rPr lang="en-US" sz="2400" b="0" dirty="0">
                <a:latin typeface="Arial" charset="0"/>
              </a:rPr>
              <a:t>Review application questions</a:t>
            </a:r>
          </a:p>
        </p:txBody>
      </p:sp>
      <p:sp>
        <p:nvSpPr>
          <p:cNvPr id="8194"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05E6D2A9-C0DB-4E89-8724-C3CE6E438693}" type="slidenum">
              <a:rPr lang="en-US" smtClean="0"/>
              <a:pPr/>
              <a:t>4</a:t>
            </a:fld>
            <a:endParaRPr lang="en-US" dirty="0"/>
          </a:p>
        </p:txBody>
      </p:sp>
    </p:spTree>
    <p:extLst>
      <p:ext uri="{BB962C8B-B14F-4D97-AF65-F5344CB8AC3E}">
        <p14:creationId xmlns:p14="http://schemas.microsoft.com/office/powerpoint/2010/main" val="33300292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C2276-1079-7D95-F53C-E8A37EE663A0}"/>
              </a:ext>
            </a:extLst>
          </p:cNvPr>
          <p:cNvSpPr>
            <a:spLocks noGrp="1"/>
          </p:cNvSpPr>
          <p:nvPr>
            <p:ph type="title"/>
          </p:nvPr>
        </p:nvSpPr>
        <p:spPr>
          <a:xfrm>
            <a:off x="1209675" y="291270"/>
            <a:ext cx="7886700" cy="1325563"/>
          </a:xfrm>
        </p:spPr>
        <p:txBody>
          <a:bodyPr>
            <a:normAutofit fontScale="90000"/>
          </a:bodyPr>
          <a:lstStyle/>
          <a:p>
            <a:r>
              <a:rPr lang="en-US" dirty="0">
                <a:solidFill>
                  <a:schemeClr val="bg1"/>
                </a:solidFill>
                <a:cs typeface="Times New Roman" pitchFamily="18" charset="0"/>
              </a:rPr>
              <a:t>Subpart</a:t>
            </a:r>
            <a:r>
              <a:rPr lang="en-US" dirty="0">
                <a:solidFill>
                  <a:schemeClr val="bg1"/>
                </a:solidFill>
              </a:rPr>
              <a:t> I.  Laboratory Controls</a:t>
            </a:r>
            <a:br>
              <a:rPr lang="en-US" dirty="0">
                <a:solidFill>
                  <a:schemeClr val="bg1"/>
                </a:solidFill>
              </a:rPr>
            </a:br>
            <a:r>
              <a:rPr lang="en-US" sz="4000" dirty="0">
                <a:solidFill>
                  <a:schemeClr val="bg1"/>
                </a:solidFill>
              </a:rPr>
              <a:t>Sections: Laboratory Animals</a:t>
            </a:r>
            <a:br>
              <a:rPr lang="en-US" sz="5400" dirty="0">
                <a:solidFill>
                  <a:schemeClr val="bg1"/>
                </a:solidFill>
              </a:rPr>
            </a:br>
            <a:endParaRPr lang="en-US" dirty="0"/>
          </a:p>
        </p:txBody>
      </p:sp>
      <p:sp>
        <p:nvSpPr>
          <p:cNvPr id="49154" name="Slide Number Placeholder 3"/>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AA77D16A-4BDB-48F7-BA31-D9094397B1AE}" type="slidenum">
              <a:rPr lang="en-US" smtClean="0"/>
              <a:pPr/>
              <a:t>40</a:t>
            </a:fld>
            <a:endParaRPr lang="en-US"/>
          </a:p>
        </p:txBody>
      </p:sp>
      <p:sp>
        <p:nvSpPr>
          <p:cNvPr id="49174" name="Text Box 21"/>
          <p:cNvSpPr txBox="1">
            <a:spLocks noChangeArrowheads="1"/>
          </p:cNvSpPr>
          <p:nvPr/>
        </p:nvSpPr>
        <p:spPr bwMode="auto">
          <a:xfrm>
            <a:off x="444500" y="1933667"/>
            <a:ext cx="8153400" cy="463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00050" eaLnBrk="0" hangingPunct="0">
              <a:tabLst>
                <a:tab pos="222250" algn="l"/>
                <a:tab pos="331788" algn="l"/>
              </a:tabLst>
              <a:defRPr sz="2400" b="1">
                <a:solidFill>
                  <a:schemeClr val="tx1"/>
                </a:solidFill>
                <a:latin typeface="Times New Roman" pitchFamily="18" charset="0"/>
              </a:defRPr>
            </a:lvl1pPr>
            <a:lvl2pPr marL="742950" indent="-285750" defTabSz="400050" eaLnBrk="0" hangingPunct="0">
              <a:tabLst>
                <a:tab pos="222250" algn="l"/>
                <a:tab pos="331788" algn="l"/>
              </a:tabLst>
              <a:defRPr sz="2400" b="1">
                <a:solidFill>
                  <a:schemeClr val="tx1"/>
                </a:solidFill>
                <a:latin typeface="Times New Roman" pitchFamily="18" charset="0"/>
              </a:defRPr>
            </a:lvl2pPr>
            <a:lvl3pPr marL="1143000" indent="-228600" defTabSz="400050" eaLnBrk="0" hangingPunct="0">
              <a:tabLst>
                <a:tab pos="222250" algn="l"/>
                <a:tab pos="331788" algn="l"/>
              </a:tabLst>
              <a:defRPr sz="2400" b="1">
                <a:solidFill>
                  <a:schemeClr val="tx1"/>
                </a:solidFill>
                <a:latin typeface="Times New Roman" pitchFamily="18" charset="0"/>
              </a:defRPr>
            </a:lvl3pPr>
            <a:lvl4pPr marL="1600200" indent="-228600" defTabSz="400050" eaLnBrk="0" hangingPunct="0">
              <a:tabLst>
                <a:tab pos="222250" algn="l"/>
                <a:tab pos="331788" algn="l"/>
              </a:tabLst>
              <a:defRPr sz="2400" b="1">
                <a:solidFill>
                  <a:schemeClr val="tx1"/>
                </a:solidFill>
                <a:latin typeface="Times New Roman" pitchFamily="18" charset="0"/>
              </a:defRPr>
            </a:lvl4pPr>
            <a:lvl5pPr marL="2057400" indent="-228600" defTabSz="400050" eaLnBrk="0" hangingPunct="0">
              <a:tabLst>
                <a:tab pos="222250" algn="l"/>
                <a:tab pos="331788" algn="l"/>
              </a:tabLst>
              <a:defRPr sz="2400" b="1">
                <a:solidFill>
                  <a:schemeClr val="tx1"/>
                </a:solidFill>
                <a:latin typeface="Times New Roman" pitchFamily="18" charset="0"/>
              </a:defRPr>
            </a:lvl5pPr>
            <a:lvl6pPr marL="2514600" indent="-228600" defTabSz="400050" eaLnBrk="0" fontAlgn="base" hangingPunct="0">
              <a:spcBef>
                <a:spcPct val="0"/>
              </a:spcBef>
              <a:spcAft>
                <a:spcPct val="0"/>
              </a:spcAft>
              <a:tabLst>
                <a:tab pos="222250" algn="l"/>
                <a:tab pos="331788" algn="l"/>
              </a:tabLst>
              <a:defRPr sz="2400" b="1">
                <a:solidFill>
                  <a:schemeClr val="tx1"/>
                </a:solidFill>
                <a:latin typeface="Times New Roman" pitchFamily="18" charset="0"/>
              </a:defRPr>
            </a:lvl6pPr>
            <a:lvl7pPr marL="2971800" indent="-228600" defTabSz="400050" eaLnBrk="0" fontAlgn="base" hangingPunct="0">
              <a:spcBef>
                <a:spcPct val="0"/>
              </a:spcBef>
              <a:spcAft>
                <a:spcPct val="0"/>
              </a:spcAft>
              <a:tabLst>
                <a:tab pos="222250" algn="l"/>
                <a:tab pos="331788" algn="l"/>
              </a:tabLst>
              <a:defRPr sz="2400" b="1">
                <a:solidFill>
                  <a:schemeClr val="tx1"/>
                </a:solidFill>
                <a:latin typeface="Times New Roman" pitchFamily="18" charset="0"/>
              </a:defRPr>
            </a:lvl7pPr>
            <a:lvl8pPr marL="3429000" indent="-228600" defTabSz="400050" eaLnBrk="0" fontAlgn="base" hangingPunct="0">
              <a:spcBef>
                <a:spcPct val="0"/>
              </a:spcBef>
              <a:spcAft>
                <a:spcPct val="0"/>
              </a:spcAft>
              <a:tabLst>
                <a:tab pos="222250" algn="l"/>
                <a:tab pos="331788" algn="l"/>
              </a:tabLst>
              <a:defRPr sz="2400" b="1">
                <a:solidFill>
                  <a:schemeClr val="tx1"/>
                </a:solidFill>
                <a:latin typeface="Times New Roman" pitchFamily="18" charset="0"/>
              </a:defRPr>
            </a:lvl8pPr>
            <a:lvl9pPr marL="3886200" indent="-228600" defTabSz="400050" eaLnBrk="0" fontAlgn="base" hangingPunct="0">
              <a:spcBef>
                <a:spcPct val="0"/>
              </a:spcBef>
              <a:spcAft>
                <a:spcPct val="0"/>
              </a:spcAft>
              <a:tabLst>
                <a:tab pos="222250" algn="l"/>
                <a:tab pos="331788" algn="l"/>
              </a:tabLst>
              <a:defRPr sz="2400" b="1">
                <a:solidFill>
                  <a:schemeClr val="tx1"/>
                </a:solidFill>
                <a:latin typeface="Times New Roman" pitchFamily="18" charset="0"/>
              </a:defRPr>
            </a:lvl9pPr>
          </a:lstStyle>
          <a:p>
            <a:pPr marL="342900" indent="-342900" eaLnBrk="1" hangingPunct="1">
              <a:lnSpc>
                <a:spcPct val="114000"/>
              </a:lnSpc>
              <a:spcBef>
                <a:spcPts val="1800"/>
              </a:spcBef>
              <a:buClr>
                <a:srgbClr val="0070C0"/>
              </a:buClr>
              <a:buFont typeface="Arial" panose="020B0604020202020204" pitchFamily="34" charset="0"/>
              <a:buChar char="•"/>
            </a:pPr>
            <a:r>
              <a:rPr lang="en-US" dirty="0">
                <a:latin typeface="Arial" charset="0"/>
                <a:cs typeface="Times New Roman" pitchFamily="18" charset="0"/>
              </a:rPr>
              <a:t>Animals may be used for testing components, in-process materials or final products. In order to ensure quality and traceability: </a:t>
            </a:r>
          </a:p>
          <a:p>
            <a:pPr marL="1085850" lvl="1" indent="-342900" eaLnBrk="1" hangingPunct="1">
              <a:lnSpc>
                <a:spcPct val="114000"/>
              </a:lnSpc>
              <a:spcBef>
                <a:spcPts val="1800"/>
              </a:spcBef>
              <a:buClr>
                <a:srgbClr val="0070C0"/>
              </a:buClr>
              <a:buFont typeface="Arial" panose="020B0604020202020204" pitchFamily="34" charset="0"/>
              <a:buChar char="•"/>
            </a:pPr>
            <a:r>
              <a:rPr lang="en-US" b="0" dirty="0">
                <a:latin typeface="Arial" charset="0"/>
                <a:cs typeface="Times New Roman" pitchFamily="18" charset="0"/>
              </a:rPr>
              <a:t>Animals must be maintained in a manner to assure their suitability for use. </a:t>
            </a:r>
          </a:p>
          <a:p>
            <a:pPr marL="1085850" lvl="1" indent="-342900" eaLnBrk="1" hangingPunct="1">
              <a:lnSpc>
                <a:spcPct val="114000"/>
              </a:lnSpc>
              <a:spcBef>
                <a:spcPts val="1800"/>
              </a:spcBef>
              <a:buClr>
                <a:srgbClr val="0070C0"/>
              </a:buClr>
              <a:buFont typeface="Arial" panose="020B0604020202020204" pitchFamily="34" charset="0"/>
              <a:buChar char="•"/>
            </a:pPr>
            <a:r>
              <a:rPr lang="en-US" b="0" dirty="0">
                <a:latin typeface="Arial" charset="0"/>
                <a:cs typeface="Times New Roman" pitchFamily="18" charset="0"/>
              </a:rPr>
              <a:t>Records should identify animals used. </a:t>
            </a:r>
          </a:p>
          <a:p>
            <a:pPr marL="1085850" lvl="1" indent="-342900" eaLnBrk="1" hangingPunct="1">
              <a:lnSpc>
                <a:spcPct val="114000"/>
              </a:lnSpc>
              <a:spcBef>
                <a:spcPts val="1800"/>
              </a:spcBef>
              <a:buClr>
                <a:srgbClr val="0070C0"/>
              </a:buClr>
              <a:buFont typeface="Arial" panose="020B0604020202020204" pitchFamily="34" charset="0"/>
              <a:buChar char="•"/>
            </a:pPr>
            <a:r>
              <a:rPr lang="en-US" b="0" dirty="0">
                <a:latin typeface="Arial" charset="0"/>
                <a:cs typeface="Times New Roman" pitchFamily="18" charset="0"/>
              </a:rPr>
              <a:t>A history of the animal’s use must be maintained, particularly for animals used more than once. </a:t>
            </a:r>
          </a:p>
          <a:p>
            <a:pPr eaLnBrk="1" hangingPunct="1">
              <a:spcBef>
                <a:spcPct val="30000"/>
              </a:spcBef>
            </a:pPr>
            <a:r>
              <a:rPr lang="en-US" b="0" dirty="0">
                <a:latin typeface="Arial" charset="0"/>
                <a:cs typeface="Times New Roman" pitchFamily="18" charset="0"/>
              </a:rPr>
              <a:t>			</a:t>
            </a:r>
          </a:p>
        </p:txBody>
      </p:sp>
    </p:spTree>
    <p:extLst>
      <p:ext uri="{BB962C8B-B14F-4D97-AF65-F5344CB8AC3E}">
        <p14:creationId xmlns:p14="http://schemas.microsoft.com/office/powerpoint/2010/main" val="3190343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CC1B9-C9C3-808C-9314-D18FECC05AFB}"/>
              </a:ext>
            </a:extLst>
          </p:cNvPr>
          <p:cNvSpPr>
            <a:spLocks noGrp="1"/>
          </p:cNvSpPr>
          <p:nvPr>
            <p:ph type="title"/>
          </p:nvPr>
        </p:nvSpPr>
        <p:spPr>
          <a:xfrm>
            <a:off x="1181100" y="198438"/>
            <a:ext cx="7886700" cy="1325563"/>
          </a:xfrm>
        </p:spPr>
        <p:txBody>
          <a:bodyPr>
            <a:normAutofit/>
          </a:bodyPr>
          <a:lstStyle/>
          <a:p>
            <a:r>
              <a:rPr lang="en-US" dirty="0">
                <a:solidFill>
                  <a:schemeClr val="bg1"/>
                </a:solidFill>
                <a:cs typeface="Times New Roman" pitchFamily="18" charset="0"/>
              </a:rPr>
              <a:t>Subpart</a:t>
            </a:r>
            <a:r>
              <a:rPr lang="en-US" dirty="0">
                <a:solidFill>
                  <a:schemeClr val="bg1"/>
                </a:solidFill>
              </a:rPr>
              <a:t> I.  Laboratory Controls</a:t>
            </a:r>
            <a:br>
              <a:rPr lang="en-US" dirty="0">
                <a:solidFill>
                  <a:schemeClr val="bg1"/>
                </a:solidFill>
              </a:rPr>
            </a:br>
            <a:r>
              <a:rPr lang="en-US" sz="4000" dirty="0">
                <a:solidFill>
                  <a:schemeClr val="bg1"/>
                </a:solidFill>
              </a:rPr>
              <a:t>Sections: Penicillin</a:t>
            </a:r>
            <a:endParaRPr lang="en-US" sz="4000" dirty="0"/>
          </a:p>
        </p:txBody>
      </p:sp>
      <p:sp>
        <p:nvSpPr>
          <p:cNvPr id="50178" name="Slide Number Placeholder 3"/>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AABA0219-D596-400A-B012-355E956B6CDA}" type="slidenum">
              <a:rPr lang="en-US" smtClean="0"/>
              <a:pPr/>
              <a:t>41</a:t>
            </a:fld>
            <a:endParaRPr lang="en-US"/>
          </a:p>
        </p:txBody>
      </p:sp>
      <p:sp>
        <p:nvSpPr>
          <p:cNvPr id="50199" name="Text Box 1045"/>
          <p:cNvSpPr txBox="1">
            <a:spLocks noChangeArrowheads="1"/>
          </p:cNvSpPr>
          <p:nvPr/>
        </p:nvSpPr>
        <p:spPr bwMode="auto">
          <a:xfrm>
            <a:off x="523875" y="2097257"/>
            <a:ext cx="7924800" cy="4206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00050" eaLnBrk="0" hangingPunct="0">
              <a:tabLst>
                <a:tab pos="222250" algn="l"/>
                <a:tab pos="331788" algn="l"/>
              </a:tabLst>
              <a:defRPr sz="2400" b="1">
                <a:solidFill>
                  <a:schemeClr val="tx1"/>
                </a:solidFill>
                <a:latin typeface="Times New Roman" pitchFamily="18" charset="0"/>
              </a:defRPr>
            </a:lvl1pPr>
            <a:lvl2pPr marL="742950" indent="-285750" defTabSz="400050" eaLnBrk="0" hangingPunct="0">
              <a:tabLst>
                <a:tab pos="222250" algn="l"/>
                <a:tab pos="331788" algn="l"/>
              </a:tabLst>
              <a:defRPr sz="2400" b="1">
                <a:solidFill>
                  <a:schemeClr val="tx1"/>
                </a:solidFill>
                <a:latin typeface="Times New Roman" pitchFamily="18" charset="0"/>
              </a:defRPr>
            </a:lvl2pPr>
            <a:lvl3pPr marL="1143000" indent="-228600" defTabSz="400050" eaLnBrk="0" hangingPunct="0">
              <a:tabLst>
                <a:tab pos="222250" algn="l"/>
                <a:tab pos="331788" algn="l"/>
              </a:tabLst>
              <a:defRPr sz="2400" b="1">
                <a:solidFill>
                  <a:schemeClr val="tx1"/>
                </a:solidFill>
                <a:latin typeface="Times New Roman" pitchFamily="18" charset="0"/>
              </a:defRPr>
            </a:lvl3pPr>
            <a:lvl4pPr marL="1600200" indent="-228600" defTabSz="400050" eaLnBrk="0" hangingPunct="0">
              <a:tabLst>
                <a:tab pos="222250" algn="l"/>
                <a:tab pos="331788" algn="l"/>
              </a:tabLst>
              <a:defRPr sz="2400" b="1">
                <a:solidFill>
                  <a:schemeClr val="tx1"/>
                </a:solidFill>
                <a:latin typeface="Times New Roman" pitchFamily="18" charset="0"/>
              </a:defRPr>
            </a:lvl4pPr>
            <a:lvl5pPr marL="2057400" indent="-228600" defTabSz="400050" eaLnBrk="0" hangingPunct="0">
              <a:tabLst>
                <a:tab pos="222250" algn="l"/>
                <a:tab pos="331788" algn="l"/>
              </a:tabLst>
              <a:defRPr sz="2400" b="1">
                <a:solidFill>
                  <a:schemeClr val="tx1"/>
                </a:solidFill>
                <a:latin typeface="Times New Roman" pitchFamily="18" charset="0"/>
              </a:defRPr>
            </a:lvl5pPr>
            <a:lvl6pPr marL="2514600" indent="-228600" defTabSz="400050" eaLnBrk="0" fontAlgn="base" hangingPunct="0">
              <a:spcBef>
                <a:spcPct val="0"/>
              </a:spcBef>
              <a:spcAft>
                <a:spcPct val="0"/>
              </a:spcAft>
              <a:tabLst>
                <a:tab pos="222250" algn="l"/>
                <a:tab pos="331788" algn="l"/>
              </a:tabLst>
              <a:defRPr sz="2400" b="1">
                <a:solidFill>
                  <a:schemeClr val="tx1"/>
                </a:solidFill>
                <a:latin typeface="Times New Roman" pitchFamily="18" charset="0"/>
              </a:defRPr>
            </a:lvl6pPr>
            <a:lvl7pPr marL="2971800" indent="-228600" defTabSz="400050" eaLnBrk="0" fontAlgn="base" hangingPunct="0">
              <a:spcBef>
                <a:spcPct val="0"/>
              </a:spcBef>
              <a:spcAft>
                <a:spcPct val="0"/>
              </a:spcAft>
              <a:tabLst>
                <a:tab pos="222250" algn="l"/>
                <a:tab pos="331788" algn="l"/>
              </a:tabLst>
              <a:defRPr sz="2400" b="1">
                <a:solidFill>
                  <a:schemeClr val="tx1"/>
                </a:solidFill>
                <a:latin typeface="Times New Roman" pitchFamily="18" charset="0"/>
              </a:defRPr>
            </a:lvl7pPr>
            <a:lvl8pPr marL="3429000" indent="-228600" defTabSz="400050" eaLnBrk="0" fontAlgn="base" hangingPunct="0">
              <a:spcBef>
                <a:spcPct val="0"/>
              </a:spcBef>
              <a:spcAft>
                <a:spcPct val="0"/>
              </a:spcAft>
              <a:tabLst>
                <a:tab pos="222250" algn="l"/>
                <a:tab pos="331788" algn="l"/>
              </a:tabLst>
              <a:defRPr sz="2400" b="1">
                <a:solidFill>
                  <a:schemeClr val="tx1"/>
                </a:solidFill>
                <a:latin typeface="Times New Roman" pitchFamily="18" charset="0"/>
              </a:defRPr>
            </a:lvl8pPr>
            <a:lvl9pPr marL="3886200" indent="-228600" defTabSz="400050" eaLnBrk="0" fontAlgn="base" hangingPunct="0">
              <a:spcBef>
                <a:spcPct val="0"/>
              </a:spcBef>
              <a:spcAft>
                <a:spcPct val="0"/>
              </a:spcAft>
              <a:tabLst>
                <a:tab pos="222250" algn="l"/>
                <a:tab pos="331788" algn="l"/>
              </a:tabLst>
              <a:defRPr sz="2400" b="1">
                <a:solidFill>
                  <a:schemeClr val="tx1"/>
                </a:solidFill>
                <a:latin typeface="Times New Roman" pitchFamily="18" charset="0"/>
              </a:defRPr>
            </a:lvl9pPr>
          </a:lstStyle>
          <a:p>
            <a:pPr marL="457200" indent="-457200" eaLnBrk="1" hangingPunct="1">
              <a:lnSpc>
                <a:spcPct val="114000"/>
              </a:lnSpc>
              <a:spcBef>
                <a:spcPct val="30000"/>
              </a:spcBef>
              <a:buClr>
                <a:srgbClr val="0070C0"/>
              </a:buClr>
              <a:buFont typeface="Arial" panose="020B0604020202020204" pitchFamily="34" charset="0"/>
              <a:buChar char="•"/>
            </a:pPr>
            <a:r>
              <a:rPr lang="en-US" dirty="0">
                <a:latin typeface="Arial" charset="0"/>
                <a:cs typeface="Times New Roman" pitchFamily="18" charset="0"/>
              </a:rPr>
              <a:t>Minute quantities of penicillin can cause life threatening allergic reactions.</a:t>
            </a:r>
          </a:p>
          <a:p>
            <a:pPr marL="1200150" lvl="1" indent="-457200" eaLnBrk="1" hangingPunct="1">
              <a:lnSpc>
                <a:spcPct val="114000"/>
              </a:lnSpc>
              <a:spcBef>
                <a:spcPct val="30000"/>
              </a:spcBef>
              <a:buClr>
                <a:srgbClr val="0070C0"/>
              </a:buClr>
              <a:buFont typeface="Arial" panose="020B0604020202020204" pitchFamily="34" charset="0"/>
              <a:buChar char="•"/>
            </a:pPr>
            <a:r>
              <a:rPr lang="en-US" sz="2000" b="0" dirty="0">
                <a:latin typeface="Arial" charset="0"/>
                <a:cs typeface="Times New Roman" pitchFamily="18" charset="0"/>
              </a:rPr>
              <a:t>Requirements for manufacturing operations covered in Buildings and Facilities Module</a:t>
            </a:r>
          </a:p>
          <a:p>
            <a:pPr marL="457200" indent="-457200" eaLnBrk="1" hangingPunct="1">
              <a:lnSpc>
                <a:spcPct val="114000"/>
              </a:lnSpc>
              <a:spcBef>
                <a:spcPct val="30000"/>
              </a:spcBef>
              <a:buClr>
                <a:srgbClr val="0070C0"/>
              </a:buClr>
              <a:buFont typeface="Arial" panose="020B0604020202020204" pitchFamily="34" charset="0"/>
              <a:buChar char="•"/>
            </a:pPr>
            <a:r>
              <a:rPr lang="en-US" dirty="0">
                <a:latin typeface="Arial" charset="0"/>
                <a:cs typeface="Times New Roman" pitchFamily="18" charset="0"/>
              </a:rPr>
              <a:t>If there could be potential cross- contamination with penicillin</a:t>
            </a:r>
            <a:r>
              <a:rPr lang="en-US" b="0" dirty="0">
                <a:latin typeface="Arial" charset="0"/>
                <a:cs typeface="Times New Roman" pitchFamily="18" charset="0"/>
              </a:rPr>
              <a:t>, must test for penicillin</a:t>
            </a:r>
          </a:p>
          <a:p>
            <a:pPr marL="1200150" lvl="1" indent="-457200" eaLnBrk="1" hangingPunct="1">
              <a:lnSpc>
                <a:spcPct val="114000"/>
              </a:lnSpc>
              <a:spcBef>
                <a:spcPct val="30000"/>
              </a:spcBef>
              <a:buClr>
                <a:srgbClr val="0070C0"/>
              </a:buClr>
              <a:buFont typeface="Arial" panose="020B0604020202020204" pitchFamily="34" charset="0"/>
              <a:buChar char="−"/>
            </a:pPr>
            <a:r>
              <a:rPr lang="en-US" sz="2000" b="0" dirty="0">
                <a:latin typeface="Arial" charset="0"/>
                <a:cs typeface="Times New Roman" pitchFamily="18" charset="0"/>
              </a:rPr>
              <a:t>Cannot market the product if detectable levels are found</a:t>
            </a:r>
          </a:p>
          <a:p>
            <a:pPr marL="1200150" lvl="1" indent="-457200" eaLnBrk="1" hangingPunct="1">
              <a:lnSpc>
                <a:spcPct val="114000"/>
              </a:lnSpc>
              <a:spcBef>
                <a:spcPct val="30000"/>
              </a:spcBef>
              <a:buClr>
                <a:srgbClr val="0070C0"/>
              </a:buClr>
              <a:buFont typeface="Arial" panose="020B0604020202020204" pitchFamily="34" charset="0"/>
              <a:buChar char="−"/>
            </a:pPr>
            <a:r>
              <a:rPr lang="en-US" sz="2000" b="0" dirty="0">
                <a:latin typeface="Arial" charset="0"/>
                <a:cs typeface="Times New Roman" pitchFamily="18" charset="0"/>
              </a:rPr>
              <a:t>Applies to all beta-lactam antibiotics</a:t>
            </a:r>
          </a:p>
          <a:p>
            <a:pPr eaLnBrk="1" hangingPunct="1">
              <a:spcBef>
                <a:spcPct val="30000"/>
              </a:spcBef>
            </a:pPr>
            <a:r>
              <a:rPr lang="en-US" b="0" dirty="0">
                <a:latin typeface="Arial" charset="0"/>
                <a:cs typeface="Times New Roman" pitchFamily="18" charset="0"/>
              </a:rPr>
              <a:t>			</a:t>
            </a:r>
          </a:p>
        </p:txBody>
      </p:sp>
    </p:spTree>
    <p:extLst>
      <p:ext uri="{BB962C8B-B14F-4D97-AF65-F5344CB8AC3E}">
        <p14:creationId xmlns:p14="http://schemas.microsoft.com/office/powerpoint/2010/main" val="11124049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2851B-C97F-9FC9-793A-5B95C22BBF34}"/>
              </a:ext>
            </a:extLst>
          </p:cNvPr>
          <p:cNvSpPr>
            <a:spLocks noGrp="1"/>
          </p:cNvSpPr>
          <p:nvPr>
            <p:ph type="title"/>
          </p:nvPr>
        </p:nvSpPr>
        <p:spPr>
          <a:xfrm>
            <a:off x="2305050" y="120650"/>
            <a:ext cx="5531358" cy="1325563"/>
          </a:xfrm>
        </p:spPr>
        <p:txBody>
          <a:bodyPr/>
          <a:lstStyle/>
          <a:p>
            <a:r>
              <a:rPr lang="en-US" dirty="0">
                <a:solidFill>
                  <a:schemeClr val="bg1"/>
                </a:solidFill>
              </a:rPr>
              <a:t>Warning Letter:  Penicillin</a:t>
            </a:r>
          </a:p>
        </p:txBody>
      </p:sp>
      <p:sp>
        <p:nvSpPr>
          <p:cNvPr id="51225" name="AutoShape 24"/>
          <p:cNvSpPr>
            <a:spLocks noChangeArrowheads="1"/>
          </p:cNvSpPr>
          <p:nvPr/>
        </p:nvSpPr>
        <p:spPr bwMode="auto">
          <a:xfrm>
            <a:off x="1615765" y="1752600"/>
            <a:ext cx="5600700" cy="4953000"/>
          </a:xfrm>
          <a:prstGeom prst="octagon">
            <a:avLst>
              <a:gd name="adj" fmla="val 29287"/>
            </a:avLst>
          </a:prstGeom>
          <a:solidFill>
            <a:srgbClr val="FF0000"/>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solidFill>
                <a:srgbClr val="FFFF99"/>
              </a:solidFill>
              <a:latin typeface="Arial" charset="0"/>
            </a:endParaRPr>
          </a:p>
          <a:p>
            <a:pPr algn="ctr"/>
            <a:endParaRPr lang="en-US" dirty="0">
              <a:solidFill>
                <a:srgbClr val="FFFF99"/>
              </a:solidFill>
              <a:latin typeface="Arial" charset="0"/>
            </a:endParaRPr>
          </a:p>
          <a:p>
            <a:pPr algn="ctr"/>
            <a:endParaRPr lang="en-US" sz="2800" dirty="0">
              <a:solidFill>
                <a:srgbClr val="FFFF99"/>
              </a:solidFill>
              <a:latin typeface="Arial" charset="0"/>
            </a:endParaRPr>
          </a:p>
          <a:p>
            <a:pPr algn="ctr"/>
            <a:endParaRPr lang="en-US" sz="2800" dirty="0">
              <a:solidFill>
                <a:srgbClr val="FFFF99"/>
              </a:solidFill>
              <a:latin typeface="Arial" charset="0"/>
            </a:endParaRPr>
          </a:p>
          <a:p>
            <a:pPr algn="ctr">
              <a:lnSpc>
                <a:spcPct val="80000"/>
              </a:lnSpc>
              <a:spcBef>
                <a:spcPct val="50000"/>
              </a:spcBef>
            </a:pPr>
            <a:endParaRPr lang="en-US" dirty="0">
              <a:solidFill>
                <a:srgbClr val="FFFF99"/>
              </a:solidFill>
              <a:latin typeface="Arial" charset="0"/>
            </a:endParaRPr>
          </a:p>
          <a:p>
            <a:pPr algn="ctr">
              <a:lnSpc>
                <a:spcPct val="80000"/>
              </a:lnSpc>
              <a:spcBef>
                <a:spcPct val="50000"/>
              </a:spcBef>
            </a:pPr>
            <a:r>
              <a:rPr lang="en-US" dirty="0">
                <a:solidFill>
                  <a:srgbClr val="FFFFFF"/>
                </a:solidFill>
                <a:latin typeface="Arial" charset="0"/>
              </a:rPr>
              <a:t>Failure to test non-penicillin drug product </a:t>
            </a:r>
          </a:p>
          <a:p>
            <a:pPr algn="ctr">
              <a:lnSpc>
                <a:spcPct val="80000"/>
              </a:lnSpc>
              <a:spcBef>
                <a:spcPct val="50000"/>
              </a:spcBef>
            </a:pPr>
            <a:r>
              <a:rPr lang="en-US" dirty="0">
                <a:solidFill>
                  <a:srgbClr val="FFFFFF"/>
                </a:solidFill>
                <a:latin typeface="Arial" charset="0"/>
              </a:rPr>
              <a:t>for the presence of penicillin when </a:t>
            </a:r>
          </a:p>
          <a:p>
            <a:pPr algn="ctr">
              <a:lnSpc>
                <a:spcPct val="80000"/>
              </a:lnSpc>
              <a:spcBef>
                <a:spcPct val="50000"/>
              </a:spcBef>
            </a:pPr>
            <a:r>
              <a:rPr lang="en-US" dirty="0">
                <a:solidFill>
                  <a:srgbClr val="FFFFFF"/>
                </a:solidFill>
                <a:latin typeface="Arial" charset="0"/>
              </a:rPr>
              <a:t>a reasonable possibility exists that </a:t>
            </a:r>
          </a:p>
          <a:p>
            <a:pPr algn="ctr">
              <a:lnSpc>
                <a:spcPct val="80000"/>
              </a:lnSpc>
              <a:spcBef>
                <a:spcPct val="50000"/>
              </a:spcBef>
            </a:pPr>
            <a:r>
              <a:rPr lang="en-US" dirty="0">
                <a:solidFill>
                  <a:srgbClr val="FFFFFF"/>
                </a:solidFill>
                <a:latin typeface="Arial" charset="0"/>
              </a:rPr>
              <a:t>non-penicillin drug products </a:t>
            </a:r>
          </a:p>
          <a:p>
            <a:pPr algn="ctr">
              <a:lnSpc>
                <a:spcPct val="80000"/>
              </a:lnSpc>
              <a:spcBef>
                <a:spcPct val="50000"/>
              </a:spcBef>
            </a:pPr>
            <a:r>
              <a:rPr lang="en-US" dirty="0">
                <a:solidFill>
                  <a:srgbClr val="FFFFFF"/>
                </a:solidFill>
                <a:latin typeface="Arial" charset="0"/>
              </a:rPr>
              <a:t>could have been exposed to </a:t>
            </a:r>
          </a:p>
          <a:p>
            <a:pPr algn="ctr">
              <a:lnSpc>
                <a:spcPct val="80000"/>
              </a:lnSpc>
              <a:spcBef>
                <a:spcPct val="50000"/>
              </a:spcBef>
            </a:pPr>
            <a:r>
              <a:rPr lang="en-US" dirty="0">
                <a:solidFill>
                  <a:srgbClr val="FFFFFF"/>
                </a:solidFill>
                <a:latin typeface="Arial" charset="0"/>
              </a:rPr>
              <a:t>cross-contamination with penicillin.</a:t>
            </a:r>
          </a:p>
          <a:p>
            <a:pPr algn="ctr">
              <a:lnSpc>
                <a:spcPct val="80000"/>
              </a:lnSpc>
              <a:spcBef>
                <a:spcPct val="50000"/>
              </a:spcBef>
            </a:pPr>
            <a:r>
              <a:rPr lang="en-US" b="0" dirty="0">
                <a:solidFill>
                  <a:srgbClr val="FFFFFF"/>
                </a:solidFill>
                <a:latin typeface="Arial" charset="0"/>
              </a:rPr>
              <a:t> </a:t>
            </a:r>
            <a:endParaRPr lang="en-US" b="0" i="1" dirty="0">
              <a:solidFill>
                <a:srgbClr val="FFFFFF"/>
              </a:solidFill>
              <a:latin typeface="Arial" charset="0"/>
            </a:endParaRPr>
          </a:p>
          <a:p>
            <a:pPr algn="ctr">
              <a:lnSpc>
                <a:spcPct val="40000"/>
              </a:lnSpc>
              <a:spcBef>
                <a:spcPct val="50000"/>
              </a:spcBef>
            </a:pPr>
            <a:r>
              <a:rPr lang="en-US" b="0" i="1" dirty="0">
                <a:solidFill>
                  <a:srgbClr val="FFFFFF"/>
                </a:solidFill>
                <a:latin typeface="Arial Narrow" pitchFamily="34" charset="0"/>
              </a:rPr>
              <a:t>Pharmaceutical Distribution Systems</a:t>
            </a:r>
          </a:p>
          <a:p>
            <a:pPr algn="ctr">
              <a:lnSpc>
                <a:spcPct val="40000"/>
              </a:lnSpc>
              <a:spcBef>
                <a:spcPct val="50000"/>
              </a:spcBef>
            </a:pPr>
            <a:r>
              <a:rPr lang="en-US" b="0" i="1" dirty="0">
                <a:solidFill>
                  <a:srgbClr val="FFFFFF"/>
                </a:solidFill>
                <a:latin typeface="Arial Narrow" pitchFamily="34" charset="0"/>
              </a:rPr>
              <a:t>Montclair, VA</a:t>
            </a:r>
          </a:p>
          <a:p>
            <a:pPr algn="ctr">
              <a:lnSpc>
                <a:spcPct val="40000"/>
              </a:lnSpc>
            </a:pPr>
            <a:endParaRPr lang="en-US" sz="2800" dirty="0">
              <a:solidFill>
                <a:srgbClr val="FFFFFF"/>
              </a:solidFill>
              <a:latin typeface="Arial Narrow" pitchFamily="34" charset="0"/>
            </a:endParaRPr>
          </a:p>
          <a:p>
            <a:pPr algn="ctr">
              <a:lnSpc>
                <a:spcPct val="80000"/>
              </a:lnSpc>
            </a:pPr>
            <a:endParaRPr lang="en-US" sz="2800" dirty="0">
              <a:solidFill>
                <a:srgbClr val="FFFF99"/>
              </a:solidFill>
              <a:latin typeface="Arial" charset="0"/>
            </a:endParaRPr>
          </a:p>
          <a:p>
            <a:pPr algn="ctr"/>
            <a:endParaRPr lang="en-US" dirty="0">
              <a:solidFill>
                <a:srgbClr val="FFFF99"/>
              </a:solidFill>
              <a:latin typeface="Arial" charset="0"/>
            </a:endParaRPr>
          </a:p>
        </p:txBody>
      </p:sp>
      <p:sp>
        <p:nvSpPr>
          <p:cNvPr id="51226" name="WordArt 25">
            <a:extLst>
              <a:ext uri="{C183D7F6-B498-43B3-948B-1728B52AA6E4}">
                <adec:decorative xmlns:adec="http://schemas.microsoft.com/office/drawing/2017/decorative" val="1"/>
              </a:ext>
            </a:extLst>
          </p:cNvPr>
          <p:cNvSpPr>
            <a:spLocks noChangeArrowheads="1" noChangeShapeType="1" noTextEdit="1"/>
          </p:cNvSpPr>
          <p:nvPr/>
        </p:nvSpPr>
        <p:spPr bwMode="auto">
          <a:xfrm>
            <a:off x="2475570" y="2486721"/>
            <a:ext cx="3836019" cy="473967"/>
          </a:xfrm>
          <a:prstGeom prst="rect">
            <a:avLst/>
          </a:prstGeom>
        </p:spPr>
        <p:txBody>
          <a:bodyPr wrap="none" fromWordArt="1">
            <a:prstTxWarp prst="textPlain">
              <a:avLst>
                <a:gd name="adj" fmla="val 50000"/>
              </a:avLst>
            </a:prstTxWarp>
          </a:bodyPr>
          <a:lstStyle/>
          <a:p>
            <a:pPr algn="ctr"/>
            <a:r>
              <a:rPr lang="en-US" sz="3600" kern="10" dirty="0">
                <a:ln w="19050">
                  <a:solidFill>
                    <a:schemeClr val="tx1"/>
                  </a:solidFill>
                  <a:round/>
                  <a:headEnd/>
                  <a:tailEnd/>
                </a:ln>
                <a:solidFill>
                  <a:srgbClr val="FFFFFF"/>
                </a:solidFill>
                <a:effectLst>
                  <a:outerShdw dist="35921" dir="2700000" algn="ctr" rotWithShape="0">
                    <a:srgbClr val="990000"/>
                  </a:outerShdw>
                </a:effectLst>
                <a:latin typeface="Impact"/>
              </a:rPr>
              <a:t>WARNING LETTER</a:t>
            </a:r>
          </a:p>
        </p:txBody>
      </p:sp>
      <p:sp>
        <p:nvSpPr>
          <p:cNvPr id="51202"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1D882FFF-849E-4532-9A7E-D87D62A57311}" type="slidenum">
              <a:rPr lang="en-US" smtClean="0"/>
              <a:pPr/>
              <a:t>42</a:t>
            </a:fld>
            <a:endParaRPr lang="en-US"/>
          </a:p>
        </p:txBody>
      </p:sp>
    </p:spTree>
    <p:extLst>
      <p:ext uri="{BB962C8B-B14F-4D97-AF65-F5344CB8AC3E}">
        <p14:creationId xmlns:p14="http://schemas.microsoft.com/office/powerpoint/2010/main" val="5593894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98438"/>
            <a:ext cx="7886700" cy="1325563"/>
          </a:xfrm>
        </p:spPr>
        <p:txBody>
          <a:bodyPr/>
          <a:lstStyle/>
          <a:p>
            <a:r>
              <a:rPr lang="en-US" dirty="0">
                <a:solidFill>
                  <a:schemeClr val="bg1"/>
                </a:solidFill>
              </a:rPr>
              <a:t>Subpart I.  Laboratory Controls</a:t>
            </a:r>
            <a:br>
              <a:rPr lang="en-US" dirty="0">
                <a:solidFill>
                  <a:schemeClr val="bg1"/>
                </a:solidFill>
              </a:rPr>
            </a:br>
            <a:r>
              <a:rPr lang="en-US" dirty="0">
                <a:solidFill>
                  <a:schemeClr val="bg1"/>
                </a:solidFill>
              </a:rPr>
              <a:t>Out of Specification (OOS) Case</a:t>
            </a:r>
          </a:p>
        </p:txBody>
      </p:sp>
      <p:sp>
        <p:nvSpPr>
          <p:cNvPr id="5" name="TextBox 4"/>
          <p:cNvSpPr txBox="1"/>
          <p:nvPr/>
        </p:nvSpPr>
        <p:spPr>
          <a:xfrm>
            <a:off x="670213" y="1915231"/>
            <a:ext cx="7803573" cy="3469732"/>
          </a:xfrm>
          <a:prstGeom prst="rect">
            <a:avLst/>
          </a:prstGeom>
          <a:noFill/>
        </p:spPr>
        <p:txBody>
          <a:bodyPr wrap="square" rtlCol="0">
            <a:spAutoFit/>
          </a:bodyPr>
          <a:lstStyle/>
          <a:p>
            <a:pPr algn="ctr" eaLnBrk="1" hangingPunct="1">
              <a:lnSpc>
                <a:spcPct val="110000"/>
              </a:lnSpc>
            </a:pPr>
            <a:r>
              <a:rPr lang="en-US" sz="4000" dirty="0"/>
              <a:t>United States of America, Plaintiff</a:t>
            </a:r>
          </a:p>
          <a:p>
            <a:pPr algn="ctr" eaLnBrk="1" hangingPunct="1">
              <a:lnSpc>
                <a:spcPct val="110000"/>
              </a:lnSpc>
            </a:pPr>
            <a:r>
              <a:rPr lang="en-US" sz="4000" dirty="0"/>
              <a:t> v. </a:t>
            </a:r>
          </a:p>
          <a:p>
            <a:pPr algn="ctr" eaLnBrk="1" hangingPunct="1">
              <a:lnSpc>
                <a:spcPct val="110000"/>
              </a:lnSpc>
            </a:pPr>
            <a:r>
              <a:rPr lang="en-US" sz="4000" dirty="0"/>
              <a:t>Barr Laboratories, Inc., Defendants</a:t>
            </a:r>
          </a:p>
          <a:p>
            <a:pPr algn="ctr" eaLnBrk="1" hangingPunct="1">
              <a:lnSpc>
                <a:spcPct val="110000"/>
              </a:lnSpc>
            </a:pPr>
            <a:r>
              <a:rPr lang="en-US" sz="1000" dirty="0"/>
              <a:t>  </a:t>
            </a:r>
          </a:p>
          <a:p>
            <a:pPr algn="ctr" eaLnBrk="1" hangingPunct="1">
              <a:lnSpc>
                <a:spcPct val="110000"/>
              </a:lnSpc>
            </a:pPr>
            <a:r>
              <a:rPr lang="en-US" sz="3200" dirty="0"/>
              <a:t>1993</a:t>
            </a:r>
          </a:p>
        </p:txBody>
      </p:sp>
    </p:spTree>
    <p:extLst>
      <p:ext uri="{BB962C8B-B14F-4D97-AF65-F5344CB8AC3E}">
        <p14:creationId xmlns:p14="http://schemas.microsoft.com/office/powerpoint/2010/main" val="20518570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6812" y="250826"/>
            <a:ext cx="7886700" cy="1325563"/>
          </a:xfrm>
        </p:spPr>
        <p:txBody>
          <a:bodyPr/>
          <a:lstStyle/>
          <a:p>
            <a:r>
              <a:rPr lang="en-US" dirty="0">
                <a:solidFill>
                  <a:schemeClr val="bg1"/>
                </a:solidFill>
              </a:rPr>
              <a:t>Subpart I.  Laboratory Controls</a:t>
            </a:r>
            <a:br>
              <a:rPr lang="en-US" dirty="0">
                <a:solidFill>
                  <a:schemeClr val="bg1"/>
                </a:solidFill>
              </a:rPr>
            </a:br>
            <a:r>
              <a:rPr lang="en-US" dirty="0">
                <a:solidFill>
                  <a:schemeClr val="bg1"/>
                </a:solidFill>
              </a:rPr>
              <a:t>Out of Specification (OOS)</a:t>
            </a:r>
          </a:p>
        </p:txBody>
      </p:sp>
      <p:sp>
        <p:nvSpPr>
          <p:cNvPr id="5" name="TextBox 4"/>
          <p:cNvSpPr txBox="1"/>
          <p:nvPr/>
        </p:nvSpPr>
        <p:spPr>
          <a:xfrm>
            <a:off x="670213" y="1915231"/>
            <a:ext cx="7803573" cy="4524315"/>
          </a:xfrm>
          <a:prstGeom prst="rect">
            <a:avLst/>
          </a:prstGeom>
          <a:noFill/>
        </p:spPr>
        <p:txBody>
          <a:bodyPr wrap="square" rtlCol="0">
            <a:spAutoFit/>
          </a:bodyPr>
          <a:lstStyle/>
          <a:p>
            <a:pPr eaLnBrk="1" hangingPunct="1"/>
            <a:r>
              <a:rPr lang="en-US" sz="2400" dirty="0"/>
              <a:t>The court case United States of America versus Barr Laboratories, tried in 1992 in New Jersey, sent FDA regulated industries a wake-up call.  </a:t>
            </a:r>
          </a:p>
          <a:p>
            <a:pPr eaLnBrk="1" hangingPunct="1"/>
            <a:endParaRPr lang="en-US" sz="2400" dirty="0"/>
          </a:p>
          <a:p>
            <a:pPr eaLnBrk="1" hangingPunct="1"/>
            <a:r>
              <a:rPr lang="en-US" sz="2400" dirty="0"/>
              <a:t>Barr was inspected numerous times from 1989 – 1992.  In 1992, FDA inspected the Northvale Facility giving them a 483 containing 75 items and the Pomona Facility, giving them a 483 containing 47 items.  Many of these issues had been recorded during prior visits to Barr in the areas of process validation, failure investigation and laboratory practices.  </a:t>
            </a:r>
          </a:p>
          <a:p>
            <a:pPr eaLnBrk="1" hangingPunct="1"/>
            <a:endParaRPr lang="en-US" sz="2400" dirty="0"/>
          </a:p>
        </p:txBody>
      </p:sp>
    </p:spTree>
    <p:extLst>
      <p:ext uri="{BB962C8B-B14F-4D97-AF65-F5344CB8AC3E}">
        <p14:creationId xmlns:p14="http://schemas.microsoft.com/office/powerpoint/2010/main" val="38316548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34B28-EAF7-9C6F-5D3A-1D7EAD83FAB1}"/>
              </a:ext>
            </a:extLst>
          </p:cNvPr>
          <p:cNvSpPr>
            <a:spLocks noGrp="1"/>
          </p:cNvSpPr>
          <p:nvPr>
            <p:ph type="title"/>
          </p:nvPr>
        </p:nvSpPr>
        <p:spPr>
          <a:xfrm>
            <a:off x="1219200" y="207095"/>
            <a:ext cx="7886700" cy="1325563"/>
          </a:xfrm>
        </p:spPr>
        <p:txBody>
          <a:bodyPr>
            <a:normAutofit fontScale="90000"/>
          </a:bodyPr>
          <a:lstStyle/>
          <a:p>
            <a:r>
              <a:rPr lang="en-US" dirty="0">
                <a:solidFill>
                  <a:schemeClr val="bg1"/>
                </a:solidFill>
                <a:cs typeface="Times New Roman" pitchFamily="18" charset="0"/>
              </a:rPr>
              <a:t>Subpart</a:t>
            </a:r>
            <a:r>
              <a:rPr lang="en-US" dirty="0">
                <a:solidFill>
                  <a:schemeClr val="bg1"/>
                </a:solidFill>
              </a:rPr>
              <a:t> I.  Laboratory Controls</a:t>
            </a:r>
            <a:br>
              <a:rPr lang="en-US" dirty="0">
                <a:solidFill>
                  <a:schemeClr val="bg1"/>
                </a:solidFill>
              </a:rPr>
            </a:br>
            <a:r>
              <a:rPr lang="en-US" sz="4000" b="1" dirty="0">
                <a:solidFill>
                  <a:schemeClr val="bg1"/>
                </a:solidFill>
              </a:rPr>
              <a:t>Out of Specification (OOS) Discovery</a:t>
            </a:r>
            <a:endParaRPr lang="en-US" sz="4000" dirty="0"/>
          </a:p>
        </p:txBody>
      </p:sp>
      <p:sp>
        <p:nvSpPr>
          <p:cNvPr id="52228" name="Text Box 5"/>
          <p:cNvSpPr txBox="1">
            <a:spLocks noChangeArrowheads="1"/>
          </p:cNvSpPr>
          <p:nvPr/>
        </p:nvSpPr>
        <p:spPr bwMode="auto">
          <a:xfrm>
            <a:off x="219075" y="1532658"/>
            <a:ext cx="8743950" cy="2277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277813" eaLnBrk="0" hangingPunct="0">
              <a:defRPr sz="2400" b="1">
                <a:solidFill>
                  <a:schemeClr val="tx1"/>
                </a:solidFill>
                <a:latin typeface="Times New Roman" pitchFamily="18" charset="0"/>
              </a:defRPr>
            </a:lvl1pPr>
            <a:lvl2pPr marL="742950" indent="-285750" defTabSz="277813" eaLnBrk="0" hangingPunct="0">
              <a:defRPr sz="2400" b="1">
                <a:solidFill>
                  <a:schemeClr val="tx1"/>
                </a:solidFill>
                <a:latin typeface="Times New Roman" pitchFamily="18" charset="0"/>
              </a:defRPr>
            </a:lvl2pPr>
            <a:lvl3pPr marL="1143000" indent="-228600" defTabSz="277813" eaLnBrk="0" hangingPunct="0">
              <a:defRPr sz="2400" b="1">
                <a:solidFill>
                  <a:schemeClr val="tx1"/>
                </a:solidFill>
                <a:latin typeface="Times New Roman" pitchFamily="18" charset="0"/>
              </a:defRPr>
            </a:lvl3pPr>
            <a:lvl4pPr marL="1600200" indent="-228600" defTabSz="277813" eaLnBrk="0" hangingPunct="0">
              <a:defRPr sz="2400" b="1">
                <a:solidFill>
                  <a:schemeClr val="tx1"/>
                </a:solidFill>
                <a:latin typeface="Times New Roman" pitchFamily="18" charset="0"/>
              </a:defRPr>
            </a:lvl4pPr>
            <a:lvl5pPr marL="2057400" indent="-228600" defTabSz="277813" eaLnBrk="0" hangingPunct="0">
              <a:defRPr sz="2400" b="1">
                <a:solidFill>
                  <a:schemeClr val="tx1"/>
                </a:solidFill>
                <a:latin typeface="Times New Roman" pitchFamily="18" charset="0"/>
              </a:defRPr>
            </a:lvl5pPr>
            <a:lvl6pPr marL="2514600" indent="-228600" defTabSz="277813" eaLnBrk="0" fontAlgn="base" hangingPunct="0">
              <a:spcBef>
                <a:spcPct val="0"/>
              </a:spcBef>
              <a:spcAft>
                <a:spcPct val="0"/>
              </a:spcAft>
              <a:defRPr sz="2400" b="1">
                <a:solidFill>
                  <a:schemeClr val="tx1"/>
                </a:solidFill>
                <a:latin typeface="Times New Roman" pitchFamily="18" charset="0"/>
              </a:defRPr>
            </a:lvl6pPr>
            <a:lvl7pPr marL="2971800" indent="-228600" defTabSz="277813" eaLnBrk="0" fontAlgn="base" hangingPunct="0">
              <a:spcBef>
                <a:spcPct val="0"/>
              </a:spcBef>
              <a:spcAft>
                <a:spcPct val="0"/>
              </a:spcAft>
              <a:defRPr sz="2400" b="1">
                <a:solidFill>
                  <a:schemeClr val="tx1"/>
                </a:solidFill>
                <a:latin typeface="Times New Roman" pitchFamily="18" charset="0"/>
              </a:defRPr>
            </a:lvl7pPr>
            <a:lvl8pPr marL="3429000" indent="-228600" defTabSz="277813" eaLnBrk="0" fontAlgn="base" hangingPunct="0">
              <a:spcBef>
                <a:spcPct val="0"/>
              </a:spcBef>
              <a:spcAft>
                <a:spcPct val="0"/>
              </a:spcAft>
              <a:defRPr sz="2400" b="1">
                <a:solidFill>
                  <a:schemeClr val="tx1"/>
                </a:solidFill>
                <a:latin typeface="Times New Roman" pitchFamily="18" charset="0"/>
              </a:defRPr>
            </a:lvl8pPr>
            <a:lvl9pPr marL="3886200" indent="-228600" defTabSz="277813" eaLnBrk="0" fontAlgn="base" hangingPunct="0">
              <a:spcBef>
                <a:spcPct val="0"/>
              </a:spcBef>
              <a:spcAft>
                <a:spcPct val="0"/>
              </a:spcAft>
              <a:defRPr sz="2400" b="1">
                <a:solidFill>
                  <a:schemeClr val="tx1"/>
                </a:solidFill>
                <a:latin typeface="Times New Roman" pitchFamily="18" charset="0"/>
              </a:defRPr>
            </a:lvl9pPr>
          </a:lstStyle>
          <a:p>
            <a:pPr eaLnBrk="1" hangingPunct="1">
              <a:spcBef>
                <a:spcPts val="600"/>
              </a:spcBef>
            </a:pPr>
            <a:r>
              <a:rPr lang="en-US" sz="1600" dirty="0">
                <a:latin typeface="Arial" charset="0"/>
              </a:rPr>
              <a:t>FDA discovered that Barr was:</a:t>
            </a:r>
          </a:p>
          <a:p>
            <a:pPr eaLnBrk="1" hangingPunct="1">
              <a:spcBef>
                <a:spcPts val="600"/>
              </a:spcBef>
              <a:buClr>
                <a:srgbClr val="0070C0"/>
              </a:buClr>
              <a:buFontTx/>
              <a:buChar char="•"/>
            </a:pPr>
            <a:r>
              <a:rPr lang="en-US" sz="1600" b="0" dirty="0">
                <a:latin typeface="Arial" charset="0"/>
              </a:rPr>
              <a:t>  Averaging out of specification results with in-spec results to get a passing result</a:t>
            </a:r>
          </a:p>
          <a:p>
            <a:pPr eaLnBrk="1" hangingPunct="1">
              <a:spcBef>
                <a:spcPts val="600"/>
              </a:spcBef>
              <a:buClr>
                <a:srgbClr val="0070C0"/>
              </a:buClr>
              <a:buFontTx/>
              <a:buChar char="•"/>
            </a:pPr>
            <a:r>
              <a:rPr lang="en-US" sz="1600" b="0" dirty="0">
                <a:latin typeface="Arial" charset="0"/>
              </a:rPr>
              <a:t> 	Maintaining an ineffective program for process validation</a:t>
            </a:r>
          </a:p>
          <a:p>
            <a:pPr eaLnBrk="1" hangingPunct="1">
              <a:spcBef>
                <a:spcPts val="600"/>
              </a:spcBef>
              <a:buClr>
                <a:srgbClr val="0070C0"/>
              </a:buClr>
              <a:buFontTx/>
              <a:buChar char="•"/>
            </a:pPr>
            <a:r>
              <a:rPr lang="en-US" sz="1600" b="0" dirty="0">
                <a:latin typeface="Arial" charset="0"/>
              </a:rPr>
              <a:t> 	Discarding raw data</a:t>
            </a:r>
          </a:p>
          <a:p>
            <a:pPr eaLnBrk="1" hangingPunct="1">
              <a:spcBef>
                <a:spcPts val="600"/>
              </a:spcBef>
              <a:buClr>
                <a:srgbClr val="0070C0"/>
              </a:buClr>
              <a:buFontTx/>
              <a:buChar char="•"/>
            </a:pPr>
            <a:r>
              <a:rPr lang="en-US" sz="1600" b="0" dirty="0">
                <a:latin typeface="Arial" charset="0"/>
              </a:rPr>
              <a:t> 	Conducting multiple retests with no defined end point</a:t>
            </a:r>
          </a:p>
          <a:p>
            <a:pPr eaLnBrk="1" hangingPunct="1">
              <a:spcBef>
                <a:spcPts val="600"/>
              </a:spcBef>
              <a:buClr>
                <a:srgbClr val="0070C0"/>
              </a:buClr>
              <a:buFontTx/>
              <a:buChar char="•"/>
            </a:pPr>
            <a:r>
              <a:rPr lang="en-US" sz="1600" b="0" dirty="0">
                <a:latin typeface="Arial" charset="0"/>
              </a:rPr>
              <a:t> 	Performing inadequate failure investigations</a:t>
            </a:r>
          </a:p>
          <a:p>
            <a:pPr eaLnBrk="1" hangingPunct="1">
              <a:spcBef>
                <a:spcPts val="600"/>
              </a:spcBef>
              <a:buClr>
                <a:srgbClr val="0070C0"/>
              </a:buClr>
              <a:buFontTx/>
              <a:buChar char="•"/>
            </a:pPr>
            <a:r>
              <a:rPr lang="en-US" sz="1600" b="0" dirty="0">
                <a:latin typeface="Arial" charset="0"/>
              </a:rPr>
              <a:t> 	Lacking method validation</a:t>
            </a:r>
          </a:p>
        </p:txBody>
      </p:sp>
      <p:sp>
        <p:nvSpPr>
          <p:cNvPr id="5" name="TextBox 4">
            <a:extLst>
              <a:ext uri="{FF2B5EF4-FFF2-40B4-BE49-F238E27FC236}">
                <a16:creationId xmlns:a16="http://schemas.microsoft.com/office/drawing/2014/main" id="{00EB4450-48F6-6B29-B40F-D778E80FD7A7}"/>
              </a:ext>
            </a:extLst>
          </p:cNvPr>
          <p:cNvSpPr txBox="1"/>
          <p:nvPr/>
        </p:nvSpPr>
        <p:spPr>
          <a:xfrm>
            <a:off x="219075" y="3858495"/>
            <a:ext cx="8505825" cy="2554545"/>
          </a:xfrm>
          <a:prstGeom prst="rect">
            <a:avLst/>
          </a:prstGeom>
          <a:noFill/>
        </p:spPr>
        <p:txBody>
          <a:bodyPr wrap="square">
            <a:spAutoFit/>
          </a:bodyPr>
          <a:lstStyle/>
          <a:p>
            <a:pPr eaLnBrk="1" hangingPunct="1"/>
            <a:r>
              <a:rPr lang="en-US" sz="1600" b="0" dirty="0">
                <a:latin typeface="+mn-lt"/>
              </a:rPr>
              <a:t>Eventually, FDA took regulatory action against the firm, and brought a preliminary injunction against Barr directing them to suspend, recall or revamp numerous products in the Barr product line.  Barr subsequently filed against the FDA seeking relief from allegedly </a:t>
            </a:r>
            <a:r>
              <a:rPr lang="en-US" sz="1600" b="0" i="1" dirty="0">
                <a:latin typeface="+mn-lt"/>
              </a:rPr>
              <a:t>ad hoc</a:t>
            </a:r>
            <a:r>
              <a:rPr lang="en-US" sz="1600" b="0" dirty="0">
                <a:latin typeface="+mn-lt"/>
              </a:rPr>
              <a:t> drug regulation.  The case ended up at trial and generated 2300 pages of testimony and 400 exhibits and declarations.  </a:t>
            </a:r>
          </a:p>
          <a:p>
            <a:pPr eaLnBrk="1" hangingPunct="1"/>
            <a:endParaRPr lang="en-US" sz="1600" b="0" dirty="0">
              <a:latin typeface="+mn-lt"/>
            </a:endParaRPr>
          </a:p>
          <a:p>
            <a:pPr eaLnBrk="1" hangingPunct="1"/>
            <a:r>
              <a:rPr lang="en-US" sz="1600" b="0" dirty="0">
                <a:latin typeface="+mn-lt"/>
              </a:rPr>
              <a:t>Notice that some of these issues are not well addressed in the GMP regulations.  GMPs don’t discuss any controls over the management of out of specification results.  Process validation, multiple retests, method validation are all issues that had, at the time, no specific GMP references.  So how does FDA have grounds for any regulatory actions?  </a:t>
            </a:r>
          </a:p>
        </p:txBody>
      </p:sp>
      <p:sp>
        <p:nvSpPr>
          <p:cNvPr id="52226"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15ADC8AA-8A87-4E1C-A0D1-53B22BC34563}" type="slidenum">
              <a:rPr lang="en-US" smtClean="0"/>
              <a:pPr/>
              <a:t>45</a:t>
            </a:fld>
            <a:endParaRPr lang="en-US" dirty="0"/>
          </a:p>
        </p:txBody>
      </p:sp>
    </p:spTree>
    <p:extLst>
      <p:ext uri="{BB962C8B-B14F-4D97-AF65-F5344CB8AC3E}">
        <p14:creationId xmlns:p14="http://schemas.microsoft.com/office/powerpoint/2010/main" val="360539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774325-A3FD-A91B-3718-66869824F53C}"/>
              </a:ext>
            </a:extLst>
          </p:cNvPr>
          <p:cNvSpPr txBox="1">
            <a:spLocks noGrp="1"/>
          </p:cNvSpPr>
          <p:nvPr>
            <p:ph type="title" idx="4294967295"/>
          </p:nvPr>
        </p:nvSpPr>
        <p:spPr>
          <a:xfrm>
            <a:off x="1347788" y="338788"/>
            <a:ext cx="4619624" cy="9226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14000"/>
              </a:lnSpc>
              <a:spcBef>
                <a:spcPct val="0"/>
              </a:spcBef>
              <a:spcAft>
                <a:spcPct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charset="0"/>
                <a:ea typeface="+mn-ea"/>
                <a:cs typeface="Times New Roman" pitchFamily="18" charset="0"/>
              </a:rPr>
              <a:t>Out of Specification (OOS)</a:t>
            </a:r>
            <a:br>
              <a:rPr kumimoji="0" lang="en-US" sz="1800" b="0" i="0" u="none" strike="noStrike" kern="1200" cap="none" spc="0" normalizeH="0" baseline="0" noProof="0" dirty="0">
                <a:ln>
                  <a:noFill/>
                </a:ln>
                <a:solidFill>
                  <a:schemeClr val="bg1"/>
                </a:solidFill>
                <a:effectLst/>
                <a:uLnTx/>
                <a:uFillTx/>
                <a:latin typeface="Arial" charset="0"/>
                <a:ea typeface="+mn-ea"/>
                <a:cs typeface="+mn-cs"/>
              </a:rPr>
            </a:br>
            <a:r>
              <a:rPr kumimoji="0" lang="en-US" sz="3200" b="1" i="0" u="none" strike="noStrike" kern="1200" cap="none" spc="0" normalizeH="0" baseline="0" noProof="0" dirty="0">
                <a:ln>
                  <a:noFill/>
                </a:ln>
                <a:solidFill>
                  <a:schemeClr val="bg1"/>
                </a:solidFill>
                <a:effectLst/>
                <a:uLnTx/>
                <a:uFillTx/>
                <a:latin typeface="Arial" charset="0"/>
                <a:ea typeface="+mn-ea"/>
                <a:cs typeface="+mn-cs"/>
              </a:rPr>
              <a:t>The Barr Decision</a:t>
            </a:r>
            <a:endParaRPr kumimoji="0" lang="en-US" sz="1800" b="1" i="0" u="none" strike="noStrike" kern="1200" cap="none" spc="0" normalizeH="0" baseline="0" noProof="0" dirty="0">
              <a:ln>
                <a:noFill/>
              </a:ln>
              <a:solidFill>
                <a:schemeClr val="bg1"/>
              </a:solidFill>
              <a:effectLst/>
              <a:uLnTx/>
              <a:uFillTx/>
              <a:latin typeface="Arial" charset="0"/>
              <a:ea typeface="+mn-ea"/>
              <a:cs typeface="+mn-cs"/>
            </a:endParaRPr>
          </a:p>
        </p:txBody>
      </p:sp>
      <p:sp>
        <p:nvSpPr>
          <p:cNvPr id="53251" name="Rectangle 2"/>
          <p:cNvSpPr>
            <a:spLocks noChangeArrowheads="1"/>
          </p:cNvSpPr>
          <p:nvPr/>
        </p:nvSpPr>
        <p:spPr>
          <a:xfrm>
            <a:off x="518068" y="1505415"/>
            <a:ext cx="8001464" cy="4360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The grounds come from the flexibility of the GMPs. A GMP requirement like this one can be interpreted to require whatever measure is necessary to assure that drug products conform to appropriate standards of identity, strength, quality, and purity. </a:t>
            </a:r>
            <a:br>
              <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br>
              <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21 CFR 211.160 (b)</a:t>
            </a:r>
            <a:br>
              <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“Laboratory controls shall include the establishment of scientifically sound and appropriate specifications, standards, sampling plans, and test procedures designed to assure that components, drug product containers, closures, in-process materials, labeling, and drug products conform to appropriate standards of identity, strength, quality, and purity.”</a:t>
            </a:r>
          </a:p>
        </p:txBody>
      </p:sp>
      <p:sp>
        <p:nvSpPr>
          <p:cNvPr id="53250"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213F2EF0-A6C4-4F84-B8AB-DEB3070933BF}" type="slidenum">
              <a:rPr lang="en-US" smtClean="0"/>
              <a:pPr/>
              <a:t>46</a:t>
            </a:fld>
            <a:endParaRPr lang="en-US"/>
          </a:p>
        </p:txBody>
      </p:sp>
    </p:spTree>
    <p:extLst>
      <p:ext uri="{BB962C8B-B14F-4D97-AF65-F5344CB8AC3E}">
        <p14:creationId xmlns:p14="http://schemas.microsoft.com/office/powerpoint/2010/main" val="5179843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C35334D-3B82-47EC-71D8-DE4D47FDB5BB}"/>
              </a:ext>
            </a:extLst>
          </p:cNvPr>
          <p:cNvSpPr>
            <a:spLocks noGrp="1"/>
          </p:cNvSpPr>
          <p:nvPr>
            <p:ph type="title"/>
          </p:nvPr>
        </p:nvSpPr>
        <p:spPr>
          <a:xfrm>
            <a:off x="1190110" y="306758"/>
            <a:ext cx="7886700" cy="1119516"/>
          </a:xfrm>
        </p:spPr>
        <p:txBody>
          <a:bodyPr>
            <a:normAutofit/>
          </a:bodyPr>
          <a:lstStyle/>
          <a:p>
            <a:r>
              <a:rPr lang="en-US" sz="3600" dirty="0">
                <a:solidFill>
                  <a:schemeClr val="bg1"/>
                </a:solidFill>
              </a:rPr>
              <a:t>(OOS)</a:t>
            </a:r>
            <a:br>
              <a:rPr lang="en-US" sz="3600" dirty="0">
                <a:solidFill>
                  <a:schemeClr val="bg1"/>
                </a:solidFill>
              </a:rPr>
            </a:br>
            <a:r>
              <a:rPr lang="en-US" sz="3600" b="1" dirty="0">
                <a:solidFill>
                  <a:schemeClr val="bg1"/>
                </a:solidFill>
              </a:rPr>
              <a:t>Decision</a:t>
            </a:r>
            <a:endParaRPr lang="en-US" dirty="0"/>
          </a:p>
        </p:txBody>
      </p:sp>
      <p:pic>
        <p:nvPicPr>
          <p:cNvPr id="2" name="Picture 1" descr="As part of the trial, Barr presented survey information that demonstrated that their management of these issues did not differ significantly from the general industry practice.  How could FDA hold them to standards that were not being practiced in the mainstream industry?">
            <a:extLst>
              <a:ext uri="{FF2B5EF4-FFF2-40B4-BE49-F238E27FC236}">
                <a16:creationId xmlns:a16="http://schemas.microsoft.com/office/drawing/2014/main" id="{3A2043FF-CE53-90AB-F5EA-24C67AB69D9E}"/>
              </a:ext>
            </a:extLst>
          </p:cNvPr>
          <p:cNvPicPr>
            <a:picLocks noChangeAspect="1"/>
          </p:cNvPicPr>
          <p:nvPr/>
        </p:nvPicPr>
        <p:blipFill>
          <a:blip r:embed="rId3"/>
          <a:stretch>
            <a:fillRect/>
          </a:stretch>
        </p:blipFill>
        <p:spPr>
          <a:xfrm>
            <a:off x="304800" y="1426273"/>
            <a:ext cx="8638781" cy="1316850"/>
          </a:xfrm>
          <a:prstGeom prst="rect">
            <a:avLst/>
          </a:prstGeom>
        </p:spPr>
      </p:pic>
      <p:sp>
        <p:nvSpPr>
          <p:cNvPr id="4" name="TextBox 3">
            <a:extLst>
              <a:ext uri="{FF2B5EF4-FFF2-40B4-BE49-F238E27FC236}">
                <a16:creationId xmlns:a16="http://schemas.microsoft.com/office/drawing/2014/main" id="{877D5CC4-28F8-70B2-8C33-ED66B194814C}"/>
              </a:ext>
            </a:extLst>
          </p:cNvPr>
          <p:cNvSpPr txBox="1"/>
          <p:nvPr/>
        </p:nvSpPr>
        <p:spPr>
          <a:xfrm>
            <a:off x="304800" y="2651672"/>
            <a:ext cx="6499184" cy="1592231"/>
          </a:xfrm>
          <a:prstGeom prst="rect">
            <a:avLst/>
          </a:prstGeom>
          <a:noFill/>
        </p:spPr>
        <p:txBody>
          <a:bodyPr wrap="square">
            <a:spAutoFit/>
          </a:bodyPr>
          <a:lstStyle/>
          <a:p>
            <a:pPr eaLnBrk="1" hangingPunct="1">
              <a:lnSpc>
                <a:spcPct val="110000"/>
              </a:lnSpc>
            </a:pPr>
            <a:r>
              <a:rPr lang="en-US" sz="1800" dirty="0">
                <a:latin typeface="Arial" charset="0"/>
              </a:rPr>
              <a:t>Judge Wolin, Barr Court Decision</a:t>
            </a:r>
          </a:p>
          <a:p>
            <a:pPr eaLnBrk="1" hangingPunct="1">
              <a:lnSpc>
                <a:spcPct val="110000"/>
              </a:lnSpc>
            </a:pPr>
            <a:r>
              <a:rPr lang="en-US" sz="1800" b="0" i="1" dirty="0">
                <a:latin typeface="Arial" charset="0"/>
              </a:rPr>
              <a:t>“Ironically, the regulations themselves, whose broad and sometimes vague instructions allow conflicting, but plausible, views of the precise requirements, transform what might be a routine evaluation into an arduous task.”</a:t>
            </a:r>
          </a:p>
        </p:txBody>
      </p:sp>
      <p:sp>
        <p:nvSpPr>
          <p:cNvPr id="6" name="Text Box 4">
            <a:extLst>
              <a:ext uri="{FF2B5EF4-FFF2-40B4-BE49-F238E27FC236}">
                <a16:creationId xmlns:a16="http://schemas.microsoft.com/office/drawing/2014/main" id="{33A0C7D9-C1EE-479B-877B-C5FC49CB361C}"/>
              </a:ext>
            </a:extLst>
          </p:cNvPr>
          <p:cNvSpPr txBox="1">
            <a:spLocks noChangeArrowheads="1"/>
          </p:cNvSpPr>
          <p:nvPr/>
        </p:nvSpPr>
        <p:spPr bwMode="auto">
          <a:xfrm>
            <a:off x="304800" y="4242309"/>
            <a:ext cx="7821385" cy="98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lnSpc>
                <a:spcPct val="110000"/>
              </a:lnSpc>
            </a:pPr>
            <a:r>
              <a:rPr lang="en-US" sz="1800" dirty="0">
                <a:latin typeface="+mn-lt"/>
              </a:rPr>
              <a:t>This issue was addressed at the trial by the FDA </a:t>
            </a:r>
            <a:r>
              <a:rPr lang="en-US" sz="1800" dirty="0">
                <a:solidFill>
                  <a:schemeClr val="bg1"/>
                </a:solidFill>
                <a:latin typeface="+mn-lt"/>
                <a:cs typeface="Times New Roman" pitchFamily="18" charset="0"/>
              </a:rPr>
              <a:t>Out of Specification (</a:t>
            </a:r>
            <a:br>
              <a:rPr lang="en-US" sz="1800" dirty="0">
                <a:solidFill>
                  <a:schemeClr val="bg1"/>
                </a:solidFill>
                <a:latin typeface="+mn-lt"/>
              </a:rPr>
            </a:br>
            <a:r>
              <a:rPr lang="en-US" sz="1800" dirty="0">
                <a:latin typeface="+mn-lt"/>
              </a:rPr>
              <a:t>witness and accepted by Judge Wolin. Industry practice, whatever it is, must meet the intent of the GMP regulations. </a:t>
            </a:r>
            <a:endParaRPr lang="en-US" sz="1800" b="0" i="1" dirty="0">
              <a:latin typeface="+mn-lt"/>
            </a:endParaRPr>
          </a:p>
        </p:txBody>
      </p:sp>
      <p:sp>
        <p:nvSpPr>
          <p:cNvPr id="8" name="Text Box 3">
            <a:extLst>
              <a:ext uri="{FF2B5EF4-FFF2-40B4-BE49-F238E27FC236}">
                <a16:creationId xmlns:a16="http://schemas.microsoft.com/office/drawing/2014/main" id="{9C2A80C4-C068-4110-A3DB-585E25674AD7}"/>
              </a:ext>
            </a:extLst>
          </p:cNvPr>
          <p:cNvSpPr txBox="1">
            <a:spLocks noChangeArrowheads="1"/>
          </p:cNvSpPr>
          <p:nvPr/>
        </p:nvSpPr>
        <p:spPr bwMode="auto">
          <a:xfrm>
            <a:off x="304800" y="5256468"/>
            <a:ext cx="8534400" cy="142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en-US" sz="1800" b="0" dirty="0">
                <a:latin typeface="Arial" charset="0"/>
              </a:rPr>
              <a:t>“</a:t>
            </a:r>
            <a:r>
              <a:rPr lang="en-US" sz="1800" b="0" i="1" dirty="0">
                <a:latin typeface="Arial" charset="0"/>
              </a:rPr>
              <a:t>The Court, however, cannot rely on industry practice alone to determine whether an individual firm meets the statutory requirement, since industry standards themselves must be reasonable and consistent with the spirit and intent of the CGMP regulations</a:t>
            </a:r>
            <a:r>
              <a:rPr lang="en-US" sz="1800" b="0" dirty="0">
                <a:latin typeface="Arial" charset="0"/>
              </a:rPr>
              <a:t>.” </a:t>
            </a:r>
          </a:p>
          <a:p>
            <a:pPr algn="ctr" eaLnBrk="1" hangingPunct="1">
              <a:lnSpc>
                <a:spcPct val="80000"/>
              </a:lnSpc>
            </a:pPr>
            <a:r>
              <a:rPr lang="en-US" sz="1800" dirty="0">
                <a:latin typeface="Arial" charset="0"/>
              </a:rPr>
              <a:t>                      (Judge </a:t>
            </a:r>
            <a:r>
              <a:rPr lang="en-US" sz="1800" dirty="0" err="1">
                <a:latin typeface="Arial" charset="0"/>
              </a:rPr>
              <a:t>Wolin</a:t>
            </a:r>
            <a:r>
              <a:rPr lang="en-US" sz="1800" dirty="0">
                <a:latin typeface="Arial" charset="0"/>
              </a:rPr>
              <a:t>, Barr Decision)  </a:t>
            </a:r>
          </a:p>
        </p:txBody>
      </p:sp>
      <p:sp>
        <p:nvSpPr>
          <p:cNvPr id="54274"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A36F4786-8DC3-4C38-9EC0-6A5578CB0301}" type="slidenum">
              <a:rPr lang="en-US" smtClean="0"/>
              <a:pPr/>
              <a:t>47</a:t>
            </a:fld>
            <a:endParaRPr lang="en-US"/>
          </a:p>
        </p:txBody>
      </p:sp>
    </p:spTree>
    <p:extLst>
      <p:ext uri="{BB962C8B-B14F-4D97-AF65-F5344CB8AC3E}">
        <p14:creationId xmlns:p14="http://schemas.microsoft.com/office/powerpoint/2010/main" val="42694405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ChangeArrowheads="1"/>
          </p:cNvSpPr>
          <p:nvPr>
            <p:ph type="title"/>
          </p:nvPr>
        </p:nvSpPr>
        <p:spPr>
          <a:xfrm>
            <a:off x="1181100" y="222251"/>
            <a:ext cx="7886700" cy="1325563"/>
          </a:xfrm>
        </p:spPr>
        <p:txBody>
          <a:bodyPr/>
          <a:lstStyle/>
          <a:p>
            <a:r>
              <a:rPr lang="en-US" dirty="0">
                <a:solidFill>
                  <a:schemeClr val="bg1"/>
                </a:solidFill>
              </a:rPr>
              <a:t>Barr Decision Resulted In:</a:t>
            </a:r>
          </a:p>
        </p:txBody>
      </p:sp>
      <p:sp>
        <p:nvSpPr>
          <p:cNvPr id="55300" name="Text Box 3"/>
          <p:cNvSpPr txBox="1">
            <a:spLocks noChangeArrowheads="1"/>
          </p:cNvSpPr>
          <p:nvPr/>
        </p:nvSpPr>
        <p:spPr bwMode="auto">
          <a:xfrm>
            <a:off x="762000" y="2023430"/>
            <a:ext cx="7620000" cy="4019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4025" eaLnBrk="0" hangingPunct="0">
              <a:defRPr sz="2400" b="1">
                <a:solidFill>
                  <a:schemeClr val="tx1"/>
                </a:solidFill>
                <a:latin typeface="Times New Roman" pitchFamily="18" charset="0"/>
              </a:defRPr>
            </a:lvl1pPr>
            <a:lvl2pPr marL="742950" indent="-285750" defTabSz="454025" eaLnBrk="0" hangingPunct="0">
              <a:defRPr sz="2400" b="1">
                <a:solidFill>
                  <a:schemeClr val="tx1"/>
                </a:solidFill>
                <a:latin typeface="Times New Roman" pitchFamily="18" charset="0"/>
              </a:defRPr>
            </a:lvl2pPr>
            <a:lvl3pPr marL="1143000" indent="-228600" defTabSz="454025" eaLnBrk="0" hangingPunct="0">
              <a:defRPr sz="2400" b="1">
                <a:solidFill>
                  <a:schemeClr val="tx1"/>
                </a:solidFill>
                <a:latin typeface="Times New Roman" pitchFamily="18" charset="0"/>
              </a:defRPr>
            </a:lvl3pPr>
            <a:lvl4pPr marL="1600200" indent="-228600" defTabSz="454025" eaLnBrk="0" hangingPunct="0">
              <a:defRPr sz="2400" b="1">
                <a:solidFill>
                  <a:schemeClr val="tx1"/>
                </a:solidFill>
                <a:latin typeface="Times New Roman" pitchFamily="18" charset="0"/>
              </a:defRPr>
            </a:lvl4pPr>
            <a:lvl5pPr marL="2057400" indent="-228600" defTabSz="454025" eaLnBrk="0" hangingPunct="0">
              <a:defRPr sz="2400" b="1">
                <a:solidFill>
                  <a:schemeClr val="tx1"/>
                </a:solidFill>
                <a:latin typeface="Times New Roman" pitchFamily="18" charset="0"/>
              </a:defRPr>
            </a:lvl5pPr>
            <a:lvl6pPr marL="2514600" indent="-228600" defTabSz="454025" eaLnBrk="0" fontAlgn="base" hangingPunct="0">
              <a:spcBef>
                <a:spcPct val="0"/>
              </a:spcBef>
              <a:spcAft>
                <a:spcPct val="0"/>
              </a:spcAft>
              <a:defRPr sz="2400" b="1">
                <a:solidFill>
                  <a:schemeClr val="tx1"/>
                </a:solidFill>
                <a:latin typeface="Times New Roman" pitchFamily="18" charset="0"/>
              </a:defRPr>
            </a:lvl6pPr>
            <a:lvl7pPr marL="2971800" indent="-228600" defTabSz="454025" eaLnBrk="0" fontAlgn="base" hangingPunct="0">
              <a:spcBef>
                <a:spcPct val="0"/>
              </a:spcBef>
              <a:spcAft>
                <a:spcPct val="0"/>
              </a:spcAft>
              <a:defRPr sz="2400" b="1">
                <a:solidFill>
                  <a:schemeClr val="tx1"/>
                </a:solidFill>
                <a:latin typeface="Times New Roman" pitchFamily="18" charset="0"/>
              </a:defRPr>
            </a:lvl7pPr>
            <a:lvl8pPr marL="3429000" indent="-228600" defTabSz="454025" eaLnBrk="0" fontAlgn="base" hangingPunct="0">
              <a:spcBef>
                <a:spcPct val="0"/>
              </a:spcBef>
              <a:spcAft>
                <a:spcPct val="0"/>
              </a:spcAft>
              <a:defRPr sz="2400" b="1">
                <a:solidFill>
                  <a:schemeClr val="tx1"/>
                </a:solidFill>
                <a:latin typeface="Times New Roman" pitchFamily="18" charset="0"/>
              </a:defRPr>
            </a:lvl8pPr>
            <a:lvl9pPr marL="3886200" indent="-228600" defTabSz="454025" eaLnBrk="0" fontAlgn="base" hangingPunct="0">
              <a:spcBef>
                <a:spcPct val="0"/>
              </a:spcBef>
              <a:spcAft>
                <a:spcPct val="0"/>
              </a:spcAft>
              <a:defRPr sz="2400" b="1">
                <a:solidFill>
                  <a:schemeClr val="tx1"/>
                </a:solidFill>
                <a:latin typeface="Times New Roman" pitchFamily="18" charset="0"/>
              </a:defRPr>
            </a:lvl9pPr>
          </a:lstStyle>
          <a:p>
            <a:pPr eaLnBrk="1" hangingPunct="1">
              <a:lnSpc>
                <a:spcPct val="110000"/>
              </a:lnSpc>
              <a:spcBef>
                <a:spcPct val="50000"/>
              </a:spcBef>
              <a:buClr>
                <a:srgbClr val="0070C0"/>
              </a:buClr>
              <a:buFontTx/>
              <a:buChar char="•"/>
            </a:pPr>
            <a:r>
              <a:rPr lang="en-US" sz="2800" b="0" dirty="0">
                <a:latin typeface="Arial" charset="0"/>
              </a:rPr>
              <a:t> 	Revised FDA Procedures and Policies</a:t>
            </a:r>
          </a:p>
          <a:p>
            <a:pPr eaLnBrk="1" hangingPunct="1">
              <a:lnSpc>
                <a:spcPct val="110000"/>
              </a:lnSpc>
              <a:spcBef>
                <a:spcPct val="50000"/>
              </a:spcBef>
              <a:buClr>
                <a:srgbClr val="0070C0"/>
              </a:buClr>
              <a:buFontTx/>
              <a:buChar char="•"/>
            </a:pPr>
            <a:r>
              <a:rPr lang="en-US" sz="2800" b="0" dirty="0">
                <a:latin typeface="Arial" charset="0"/>
              </a:rPr>
              <a:t> 	Proposed changes to cGMPs</a:t>
            </a:r>
          </a:p>
          <a:p>
            <a:pPr marL="457200" indent="-457200" eaLnBrk="1" hangingPunct="1">
              <a:lnSpc>
                <a:spcPct val="110000"/>
              </a:lnSpc>
              <a:spcBef>
                <a:spcPct val="50000"/>
              </a:spcBef>
              <a:buClr>
                <a:srgbClr val="0070C0"/>
              </a:buClr>
              <a:buFontTx/>
              <a:buChar char="•"/>
            </a:pPr>
            <a:r>
              <a:rPr lang="en-US" sz="2800" b="0" dirty="0">
                <a:latin typeface="Arial" charset="0"/>
              </a:rPr>
              <a:t>Guidance for Investigating Out-of-Specification (OOS) Test Results for Pharmaceutical Production – May 2022</a:t>
            </a:r>
          </a:p>
          <a:p>
            <a:pPr marL="460375" indent="-460375" eaLnBrk="1" hangingPunct="1">
              <a:lnSpc>
                <a:spcPct val="110000"/>
              </a:lnSpc>
              <a:spcBef>
                <a:spcPct val="50000"/>
              </a:spcBef>
              <a:buClr>
                <a:srgbClr val="0070C0"/>
              </a:buClr>
              <a:buFontTx/>
              <a:buChar char="•"/>
            </a:pPr>
            <a:r>
              <a:rPr lang="en-US" sz="2800" b="0" dirty="0">
                <a:latin typeface="Arial" charset="0"/>
              </a:rPr>
              <a:t>Increased FDA inspections and emphasis on laboratory operations</a:t>
            </a:r>
          </a:p>
        </p:txBody>
      </p:sp>
      <p:sp>
        <p:nvSpPr>
          <p:cNvPr id="55298"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D343D248-9C28-49B6-A4FE-A02551C4AB26}" type="slidenum">
              <a:rPr lang="en-US" smtClean="0"/>
              <a:pPr/>
              <a:t>48</a:t>
            </a:fld>
            <a:endParaRPr lang="en-US"/>
          </a:p>
        </p:txBody>
      </p:sp>
    </p:spTree>
    <p:extLst>
      <p:ext uri="{BB962C8B-B14F-4D97-AF65-F5344CB8AC3E}">
        <p14:creationId xmlns:p14="http://schemas.microsoft.com/office/powerpoint/2010/main" val="42843683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a:xfrm>
            <a:off x="1181100" y="312738"/>
            <a:ext cx="7886700" cy="1325563"/>
          </a:xfrm>
        </p:spPr>
        <p:txBody>
          <a:bodyPr/>
          <a:lstStyle/>
          <a:p>
            <a:r>
              <a:rPr lang="en-US" dirty="0">
                <a:solidFill>
                  <a:schemeClr val="bg1"/>
                </a:solidFill>
              </a:rPr>
              <a:t>Out of Specification (OOS)</a:t>
            </a:r>
            <a:br>
              <a:rPr lang="en-US" dirty="0">
                <a:solidFill>
                  <a:schemeClr val="bg1"/>
                </a:solidFill>
              </a:rPr>
            </a:br>
            <a:endParaRPr lang="en-US" dirty="0">
              <a:solidFill>
                <a:schemeClr val="bg1"/>
              </a:solidFill>
            </a:endParaRPr>
          </a:p>
        </p:txBody>
      </p:sp>
      <p:sp>
        <p:nvSpPr>
          <p:cNvPr id="58372" name="Text Box 3"/>
          <p:cNvSpPr txBox="1">
            <a:spLocks noChangeArrowheads="1"/>
          </p:cNvSpPr>
          <p:nvPr/>
        </p:nvSpPr>
        <p:spPr bwMode="auto">
          <a:xfrm>
            <a:off x="466725" y="1950743"/>
            <a:ext cx="792480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6075" eaLnBrk="0" hangingPunct="0">
              <a:defRPr sz="2400" b="1">
                <a:solidFill>
                  <a:schemeClr val="tx1"/>
                </a:solidFill>
                <a:latin typeface="Times New Roman" pitchFamily="18" charset="0"/>
              </a:defRPr>
            </a:lvl1pPr>
            <a:lvl2pPr marL="742950" indent="-285750" defTabSz="346075" eaLnBrk="0" hangingPunct="0">
              <a:defRPr sz="2400" b="1">
                <a:solidFill>
                  <a:schemeClr val="tx1"/>
                </a:solidFill>
                <a:latin typeface="Times New Roman" pitchFamily="18" charset="0"/>
              </a:defRPr>
            </a:lvl2pPr>
            <a:lvl3pPr marL="1143000" indent="-228600" defTabSz="346075" eaLnBrk="0" hangingPunct="0">
              <a:defRPr sz="2400" b="1">
                <a:solidFill>
                  <a:schemeClr val="tx1"/>
                </a:solidFill>
                <a:latin typeface="Times New Roman" pitchFamily="18" charset="0"/>
              </a:defRPr>
            </a:lvl3pPr>
            <a:lvl4pPr marL="1600200" indent="-228600" defTabSz="346075" eaLnBrk="0" hangingPunct="0">
              <a:defRPr sz="2400" b="1">
                <a:solidFill>
                  <a:schemeClr val="tx1"/>
                </a:solidFill>
                <a:latin typeface="Times New Roman" pitchFamily="18" charset="0"/>
              </a:defRPr>
            </a:lvl4pPr>
            <a:lvl5pPr marL="2057400" indent="-228600" defTabSz="346075" eaLnBrk="0" hangingPunct="0">
              <a:defRPr sz="2400" b="1">
                <a:solidFill>
                  <a:schemeClr val="tx1"/>
                </a:solidFill>
                <a:latin typeface="Times New Roman" pitchFamily="18" charset="0"/>
              </a:defRPr>
            </a:lvl5pPr>
            <a:lvl6pPr marL="2514600" indent="-228600" defTabSz="346075" eaLnBrk="0" fontAlgn="base" hangingPunct="0">
              <a:spcBef>
                <a:spcPct val="0"/>
              </a:spcBef>
              <a:spcAft>
                <a:spcPct val="0"/>
              </a:spcAft>
              <a:defRPr sz="2400" b="1">
                <a:solidFill>
                  <a:schemeClr val="tx1"/>
                </a:solidFill>
                <a:latin typeface="Times New Roman" pitchFamily="18" charset="0"/>
              </a:defRPr>
            </a:lvl6pPr>
            <a:lvl7pPr marL="2971800" indent="-228600" defTabSz="346075" eaLnBrk="0" fontAlgn="base" hangingPunct="0">
              <a:spcBef>
                <a:spcPct val="0"/>
              </a:spcBef>
              <a:spcAft>
                <a:spcPct val="0"/>
              </a:spcAft>
              <a:defRPr sz="2400" b="1">
                <a:solidFill>
                  <a:schemeClr val="tx1"/>
                </a:solidFill>
                <a:latin typeface="Times New Roman" pitchFamily="18" charset="0"/>
              </a:defRPr>
            </a:lvl7pPr>
            <a:lvl8pPr marL="3429000" indent="-228600" defTabSz="346075" eaLnBrk="0" fontAlgn="base" hangingPunct="0">
              <a:spcBef>
                <a:spcPct val="0"/>
              </a:spcBef>
              <a:spcAft>
                <a:spcPct val="0"/>
              </a:spcAft>
              <a:defRPr sz="2400" b="1">
                <a:solidFill>
                  <a:schemeClr val="tx1"/>
                </a:solidFill>
                <a:latin typeface="Times New Roman" pitchFamily="18" charset="0"/>
              </a:defRPr>
            </a:lvl8pPr>
            <a:lvl9pPr marL="3886200" indent="-228600" defTabSz="346075" eaLnBrk="0" fontAlgn="base" hangingPunct="0">
              <a:spcBef>
                <a:spcPct val="0"/>
              </a:spcBef>
              <a:spcAft>
                <a:spcPct val="0"/>
              </a:spcAft>
              <a:defRPr sz="2400" b="1">
                <a:solidFill>
                  <a:schemeClr val="tx1"/>
                </a:solidFill>
                <a:latin typeface="Times New Roman" pitchFamily="18" charset="0"/>
              </a:defRPr>
            </a:lvl9pPr>
          </a:lstStyle>
          <a:p>
            <a:pPr marL="457200" indent="-457200" eaLnBrk="1" hangingPunct="1">
              <a:spcBef>
                <a:spcPct val="50000"/>
              </a:spcBef>
              <a:buClr>
                <a:srgbClr val="0070C0"/>
              </a:buClr>
              <a:buFont typeface="Arial" panose="020B0604020202020204" pitchFamily="34" charset="0"/>
              <a:buChar char="•"/>
            </a:pPr>
            <a:r>
              <a:rPr lang="en-US" sz="2800" b="0" dirty="0">
                <a:latin typeface="Arial" charset="0"/>
              </a:rPr>
              <a:t>FDA expects:</a:t>
            </a:r>
          </a:p>
          <a:p>
            <a:pPr marL="1200150" lvl="1" indent="-457200" eaLnBrk="1" hangingPunct="1">
              <a:spcBef>
                <a:spcPct val="50000"/>
              </a:spcBef>
              <a:buClr>
                <a:srgbClr val="0070C0"/>
              </a:buClr>
              <a:buFont typeface="Arial" panose="020B0604020202020204" pitchFamily="34" charset="0"/>
              <a:buChar char="•"/>
            </a:pPr>
            <a:r>
              <a:rPr lang="en-US" sz="2000" b="0" dirty="0">
                <a:latin typeface="Arial" charset="0"/>
              </a:rPr>
              <a:t>An immediate and thorough investigation of an OOS result</a:t>
            </a:r>
          </a:p>
          <a:p>
            <a:pPr marL="1200150" lvl="1" indent="-457200" eaLnBrk="1" hangingPunct="1">
              <a:spcBef>
                <a:spcPct val="50000"/>
              </a:spcBef>
              <a:buClr>
                <a:srgbClr val="0070C0"/>
              </a:buClr>
              <a:buFont typeface="Arial" panose="020B0604020202020204" pitchFamily="34" charset="0"/>
              <a:buChar char="•"/>
            </a:pPr>
            <a:r>
              <a:rPr lang="en-US" sz="2000" b="0" dirty="0">
                <a:latin typeface="Arial" charset="0"/>
              </a:rPr>
              <a:t>The existence of an OOS SOP – the basic document to assist in assessing and investigating an OOS result</a:t>
            </a:r>
          </a:p>
          <a:p>
            <a:pPr marL="1200150" lvl="1" indent="-457200" eaLnBrk="1" hangingPunct="1">
              <a:spcBef>
                <a:spcPct val="50000"/>
              </a:spcBef>
              <a:buClr>
                <a:srgbClr val="0070C0"/>
              </a:buClr>
              <a:buFont typeface="Arial" panose="020B0604020202020204" pitchFamily="34" charset="0"/>
              <a:buChar char="•"/>
            </a:pPr>
            <a:r>
              <a:rPr lang="en-US" sz="2000" b="0" dirty="0">
                <a:latin typeface="Arial" charset="0"/>
              </a:rPr>
              <a:t>An effective Corrective and Preventative Actions (CAPA) system</a:t>
            </a:r>
          </a:p>
          <a:p>
            <a:pPr marL="457200" indent="-457200" eaLnBrk="1" hangingPunct="1">
              <a:spcBef>
                <a:spcPct val="50000"/>
              </a:spcBef>
              <a:buClr>
                <a:srgbClr val="0070C0"/>
              </a:buClr>
              <a:buFont typeface="Arial" panose="020B0604020202020204" pitchFamily="34" charset="0"/>
              <a:buChar char="•"/>
            </a:pPr>
            <a:r>
              <a:rPr lang="en-US" sz="2000" b="0" dirty="0">
                <a:latin typeface="Arial" charset="0"/>
              </a:rPr>
              <a:t>Guidance for Industry:  Investigating Out-of-Specification (OOS) Test Results for Pharmaceutical Production, May 2022</a:t>
            </a:r>
          </a:p>
          <a:p>
            <a:pPr marL="1200150" lvl="1" indent="-457200" eaLnBrk="1" hangingPunct="1">
              <a:spcBef>
                <a:spcPct val="50000"/>
              </a:spcBef>
              <a:buClr>
                <a:srgbClr val="0070C0"/>
              </a:buClr>
              <a:buFont typeface="Arial" panose="020B0604020202020204" pitchFamily="34" charset="0"/>
              <a:buChar char="•"/>
            </a:pPr>
            <a:endParaRPr lang="en-US" sz="2800" b="0" dirty="0">
              <a:latin typeface="Arial" charset="0"/>
            </a:endParaRPr>
          </a:p>
        </p:txBody>
      </p:sp>
      <p:sp>
        <p:nvSpPr>
          <p:cNvPr id="58370"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7C8B7B0F-E796-4C49-AF19-F08377FD7C25}" type="slidenum">
              <a:rPr lang="en-US" smtClean="0"/>
              <a:pPr/>
              <a:t>49</a:t>
            </a:fld>
            <a:endParaRPr lang="en-US"/>
          </a:p>
        </p:txBody>
      </p:sp>
    </p:spTree>
    <p:extLst>
      <p:ext uri="{BB962C8B-B14F-4D97-AF65-F5344CB8AC3E}">
        <p14:creationId xmlns:p14="http://schemas.microsoft.com/office/powerpoint/2010/main" val="2758212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152400"/>
            <a:ext cx="7886700" cy="1325563"/>
          </a:xfrm>
        </p:spPr>
        <p:txBody>
          <a:bodyPr/>
          <a:lstStyle/>
          <a:p>
            <a:r>
              <a:rPr lang="en-US" dirty="0">
                <a:solidFill>
                  <a:schemeClr val="bg1"/>
                </a:solidFill>
              </a:rPr>
              <a:t>Laboratory Controls</a:t>
            </a:r>
            <a:br>
              <a:rPr lang="en-US" dirty="0">
                <a:solidFill>
                  <a:schemeClr val="bg1"/>
                </a:solidFill>
              </a:rPr>
            </a:br>
            <a:r>
              <a:rPr lang="en-US" dirty="0">
                <a:solidFill>
                  <a:schemeClr val="bg1"/>
                </a:solidFill>
              </a:rPr>
              <a:t>“Suitable”</a:t>
            </a:r>
          </a:p>
        </p:txBody>
      </p:sp>
      <p:sp>
        <p:nvSpPr>
          <p:cNvPr id="3" name="Content Placeholder 2"/>
          <p:cNvSpPr>
            <a:spLocks noGrp="1"/>
          </p:cNvSpPr>
          <p:nvPr>
            <p:ph idx="4294967295"/>
          </p:nvPr>
        </p:nvSpPr>
        <p:spPr>
          <a:xfrm>
            <a:off x="455612" y="2471737"/>
            <a:ext cx="8232775" cy="2095501"/>
          </a:xfrm>
        </p:spPr>
        <p:txBody>
          <a:bodyPr/>
          <a:lstStyle/>
          <a:p>
            <a:r>
              <a:rPr lang="en-US" dirty="0"/>
              <a:t>GMPs require that processes, buildings, equipment, raw materials, specifications, and testing be SUITABLE and capable of ensuring SISQP of the drug product.</a:t>
            </a:r>
          </a:p>
          <a:p>
            <a:r>
              <a:rPr lang="en-US" dirty="0"/>
              <a:t>Are you able to prove that your systems are SUITABLE?</a:t>
            </a:r>
          </a:p>
          <a:p>
            <a:r>
              <a:rPr lang="en-US" dirty="0"/>
              <a:t>The proof relies on DATA, usually LABORATORY DATA.  </a:t>
            </a:r>
          </a:p>
        </p:txBody>
      </p:sp>
      <p:sp>
        <p:nvSpPr>
          <p:cNvPr id="4" name="Slide Number Placeholder 4">
            <a:extLst>
              <a:ext uri="{FF2B5EF4-FFF2-40B4-BE49-F238E27FC236}">
                <a16:creationId xmlns:a16="http://schemas.microsoft.com/office/drawing/2014/main" id="{35F998AD-3BDA-44E0-BFB3-D0A8B620B044}"/>
              </a:ext>
              <a:ext uri="{C183D7F6-B498-43B3-948B-1728B52AA6E4}">
                <adec:decorative xmlns:adec="http://schemas.microsoft.com/office/drawing/2017/decorative" val="1"/>
              </a:ext>
            </a:extLst>
          </p:cNvPr>
          <p:cNvSpPr txBox="1">
            <a:spLocks/>
          </p:cNvSpPr>
          <p:nvPr/>
        </p:nvSpPr>
        <p:spPr>
          <a:xfrm>
            <a:off x="6553200" y="6248400"/>
            <a:ext cx="1905000" cy="457200"/>
          </a:xfrm>
          <a:prstGeom prst="rect">
            <a:avLst/>
          </a:prstGeom>
          <a:noFill/>
        </p:spPr>
        <p:txBody>
          <a:bodyPr/>
          <a:lstStyle>
            <a:defPPr>
              <a:defRPr lang="en-US"/>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742950" indent="-28575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1143000" indent="-2286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600200" indent="-228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2057400" indent="-2286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b="1"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b="1"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b="1"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b="1" kern="1200">
                <a:solidFill>
                  <a:schemeClr val="tx1"/>
                </a:solidFill>
                <a:latin typeface="Times New Roman" pitchFamily="18" charset="0"/>
                <a:ea typeface="+mn-ea"/>
                <a:cs typeface="+mn-cs"/>
              </a:defRPr>
            </a:lvl9pPr>
          </a:lstStyle>
          <a:p>
            <a:pPr algn="r" eaLnBrk="1" hangingPunct="1"/>
            <a:fld id="{BF8FE387-D813-4A40-82D7-21373B0114A0}" type="slidenum">
              <a:rPr lang="en-US" sz="1400" b="0" smtClean="0"/>
              <a:pPr algn="r" eaLnBrk="1" hangingPunct="1"/>
              <a:t>5</a:t>
            </a:fld>
            <a:endParaRPr lang="en-US" sz="1400" b="0"/>
          </a:p>
        </p:txBody>
      </p:sp>
    </p:spTree>
    <p:extLst>
      <p:ext uri="{BB962C8B-B14F-4D97-AF65-F5344CB8AC3E}">
        <p14:creationId xmlns:p14="http://schemas.microsoft.com/office/powerpoint/2010/main" val="30630748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566004-5FB3-4B88-A361-FE62EBD60057}"/>
              </a:ext>
            </a:extLst>
          </p:cNvPr>
          <p:cNvSpPr>
            <a:spLocks noGrp="1"/>
          </p:cNvSpPr>
          <p:nvPr>
            <p:ph type="title"/>
          </p:nvPr>
        </p:nvSpPr>
        <p:spPr>
          <a:xfrm>
            <a:off x="1190625" y="207963"/>
            <a:ext cx="7886700" cy="1325563"/>
          </a:xfrm>
        </p:spPr>
        <p:txBody>
          <a:bodyPr>
            <a:normAutofit fontScale="90000"/>
          </a:bodyPr>
          <a:lstStyle/>
          <a:p>
            <a:r>
              <a:rPr lang="en-US" dirty="0">
                <a:solidFill>
                  <a:schemeClr val="bg1"/>
                </a:solidFill>
              </a:rPr>
              <a:t>SOP 22004 </a:t>
            </a:r>
            <a:br>
              <a:rPr lang="en-US" dirty="0">
                <a:solidFill>
                  <a:schemeClr val="bg1"/>
                </a:solidFill>
              </a:rPr>
            </a:br>
            <a:r>
              <a:rPr lang="en-US" sz="3100" dirty="0">
                <a:solidFill>
                  <a:schemeClr val="bg1"/>
                </a:solidFill>
              </a:rPr>
              <a:t>Managing OOS, OOT, or Unexpected Test Results</a:t>
            </a:r>
          </a:p>
        </p:txBody>
      </p:sp>
      <p:pic>
        <p:nvPicPr>
          <p:cNvPr id="4" name="Picture 3" descr="Image of BDP SOP 22004 Managing Out-of-Specifications, Out-of-Trend or Unexpected Test Results">
            <a:extLst>
              <a:ext uri="{FF2B5EF4-FFF2-40B4-BE49-F238E27FC236}">
                <a16:creationId xmlns:a16="http://schemas.microsoft.com/office/drawing/2014/main" id="{C0D20FCD-3A76-4030-8472-509E7356D719}"/>
              </a:ext>
            </a:extLst>
          </p:cNvPr>
          <p:cNvPicPr>
            <a:picLocks noChangeAspect="1"/>
          </p:cNvPicPr>
          <p:nvPr/>
        </p:nvPicPr>
        <p:blipFill rotWithShape="1">
          <a:blip r:embed="rId3"/>
          <a:srcRect t="2290" r="-1178"/>
          <a:stretch/>
        </p:blipFill>
        <p:spPr>
          <a:xfrm>
            <a:off x="2317891" y="1533526"/>
            <a:ext cx="4081905" cy="5116512"/>
          </a:xfrm>
          <a:prstGeom prst="rect">
            <a:avLst/>
          </a:prstGeom>
        </p:spPr>
      </p:pic>
    </p:spTree>
    <p:extLst>
      <p:ext uri="{BB962C8B-B14F-4D97-AF65-F5344CB8AC3E}">
        <p14:creationId xmlns:p14="http://schemas.microsoft.com/office/powerpoint/2010/main" val="24516221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566004-5FB3-4B88-A361-FE62EBD60057}"/>
              </a:ext>
            </a:extLst>
          </p:cNvPr>
          <p:cNvSpPr>
            <a:spLocks noGrp="1"/>
          </p:cNvSpPr>
          <p:nvPr>
            <p:ph type="title"/>
          </p:nvPr>
        </p:nvSpPr>
        <p:spPr>
          <a:xfrm>
            <a:off x="1483112" y="222287"/>
            <a:ext cx="6998784" cy="1325563"/>
          </a:xfrm>
        </p:spPr>
        <p:txBody>
          <a:bodyPr>
            <a:normAutofit/>
          </a:bodyPr>
          <a:lstStyle/>
          <a:p>
            <a:r>
              <a:rPr lang="en-US" dirty="0">
                <a:solidFill>
                  <a:schemeClr val="bg1"/>
                </a:solidFill>
              </a:rPr>
              <a:t>Investigations</a:t>
            </a:r>
            <a:br>
              <a:rPr lang="en-US" dirty="0"/>
            </a:br>
            <a:endParaRPr lang="en-US" dirty="0">
              <a:solidFill>
                <a:schemeClr val="bg1"/>
              </a:solidFill>
            </a:endParaRPr>
          </a:p>
        </p:txBody>
      </p:sp>
      <p:pic>
        <p:nvPicPr>
          <p:cNvPr id="6" name="Picture 5" descr="Attachment 1 of SOP 22004 Flowchart of Investigation of Out of Spec/Out of Tolerance Results">
            <a:extLst>
              <a:ext uri="{FF2B5EF4-FFF2-40B4-BE49-F238E27FC236}">
                <a16:creationId xmlns:a16="http://schemas.microsoft.com/office/drawing/2014/main" id="{79FF9768-C9FA-4D26-876D-86ECA146BA52}"/>
              </a:ext>
            </a:extLst>
          </p:cNvPr>
          <p:cNvPicPr>
            <a:picLocks noChangeAspect="1"/>
          </p:cNvPicPr>
          <p:nvPr/>
        </p:nvPicPr>
        <p:blipFill>
          <a:blip r:embed="rId3"/>
          <a:stretch>
            <a:fillRect/>
          </a:stretch>
        </p:blipFill>
        <p:spPr>
          <a:xfrm>
            <a:off x="524107" y="1534782"/>
            <a:ext cx="4150061" cy="5100931"/>
          </a:xfrm>
          <a:prstGeom prst="rect">
            <a:avLst/>
          </a:prstGeom>
        </p:spPr>
      </p:pic>
      <p:sp>
        <p:nvSpPr>
          <p:cNvPr id="2" name="TextBox 1">
            <a:extLst>
              <a:ext uri="{FF2B5EF4-FFF2-40B4-BE49-F238E27FC236}">
                <a16:creationId xmlns:a16="http://schemas.microsoft.com/office/drawing/2014/main" id="{482B6DD0-E95B-4969-9A9A-009BB6D94538}"/>
              </a:ext>
            </a:extLst>
          </p:cNvPr>
          <p:cNvSpPr txBox="1"/>
          <p:nvPr/>
        </p:nvSpPr>
        <p:spPr>
          <a:xfrm>
            <a:off x="4674168" y="2789175"/>
            <a:ext cx="4330744" cy="1754326"/>
          </a:xfrm>
          <a:prstGeom prst="rect">
            <a:avLst/>
          </a:prstGeom>
          <a:noFill/>
        </p:spPr>
        <p:txBody>
          <a:bodyPr wrap="square" rtlCol="0">
            <a:spAutoFit/>
          </a:bodyPr>
          <a:lstStyle/>
          <a:p>
            <a:pPr marL="285750" indent="-285750">
              <a:buFont typeface="Arial" panose="020B0604020202020204" pitchFamily="34" charset="0"/>
              <a:buChar char="•"/>
            </a:pPr>
            <a:r>
              <a:rPr lang="en-US" dirty="0"/>
              <a:t>OOS investigations are conducted in phases</a:t>
            </a:r>
          </a:p>
          <a:p>
            <a:pPr marL="742950" lvl="1" indent="-285750">
              <a:buFont typeface="Arial" panose="020B0604020202020204" pitchFamily="34" charset="0"/>
              <a:buChar char="•"/>
            </a:pPr>
            <a:r>
              <a:rPr lang="en-US" dirty="0"/>
              <a:t>If the initial investigation does not determine conclusive cause, an expanded investigation is conducted</a:t>
            </a:r>
          </a:p>
        </p:txBody>
      </p:sp>
    </p:spTree>
    <p:extLst>
      <p:ext uri="{BB962C8B-B14F-4D97-AF65-F5344CB8AC3E}">
        <p14:creationId xmlns:p14="http://schemas.microsoft.com/office/powerpoint/2010/main" val="1153346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BB7FC4-02F1-492E-9868-B4B678D47898}"/>
              </a:ext>
            </a:extLst>
          </p:cNvPr>
          <p:cNvSpPr>
            <a:spLocks noGrp="1"/>
          </p:cNvSpPr>
          <p:nvPr>
            <p:ph type="title"/>
          </p:nvPr>
        </p:nvSpPr>
        <p:spPr>
          <a:xfrm>
            <a:off x="1342328" y="242710"/>
            <a:ext cx="7886700" cy="1325563"/>
          </a:xfrm>
        </p:spPr>
        <p:txBody>
          <a:bodyPr>
            <a:normAutofit fontScale="90000"/>
          </a:bodyPr>
          <a:lstStyle/>
          <a:p>
            <a:r>
              <a:rPr lang="en-US" dirty="0">
                <a:solidFill>
                  <a:schemeClr val="bg1"/>
                </a:solidFill>
              </a:rPr>
              <a:t>SOP 22004 - Managing OOS, OOT, or Unexpected Test Results</a:t>
            </a:r>
            <a:br>
              <a:rPr lang="en-US" dirty="0">
                <a:solidFill>
                  <a:schemeClr val="bg1"/>
                </a:solidFill>
              </a:rPr>
            </a:br>
            <a:r>
              <a:rPr lang="en-US" dirty="0">
                <a:solidFill>
                  <a:schemeClr val="bg1"/>
                </a:solidFill>
              </a:rPr>
              <a:t>Initial Investigation Form</a:t>
            </a:r>
          </a:p>
        </p:txBody>
      </p:sp>
      <p:pic>
        <p:nvPicPr>
          <p:cNvPr id="5" name="Picture 4" descr="Image of Form 22004-01 Out-of-Specification Laboratory Test Result: Initial Investigation (page 1)">
            <a:extLst>
              <a:ext uri="{FF2B5EF4-FFF2-40B4-BE49-F238E27FC236}">
                <a16:creationId xmlns:a16="http://schemas.microsoft.com/office/drawing/2014/main" id="{71814DD6-165F-4243-A310-A0026F9A8479}"/>
              </a:ext>
            </a:extLst>
          </p:cNvPr>
          <p:cNvPicPr>
            <a:picLocks noChangeAspect="1"/>
          </p:cNvPicPr>
          <p:nvPr/>
        </p:nvPicPr>
        <p:blipFill>
          <a:blip r:embed="rId2"/>
          <a:stretch>
            <a:fillRect/>
          </a:stretch>
        </p:blipFill>
        <p:spPr>
          <a:xfrm>
            <a:off x="416611" y="1557867"/>
            <a:ext cx="3781129" cy="5057422"/>
          </a:xfrm>
          <a:prstGeom prst="rect">
            <a:avLst/>
          </a:prstGeom>
        </p:spPr>
      </p:pic>
      <p:pic>
        <p:nvPicPr>
          <p:cNvPr id="6" name="Picture 5" descr="Image of Form 22004-01 Out-of-Specification Laboratory Test Result: Initial Investigation (page 2)">
            <a:extLst>
              <a:ext uri="{FF2B5EF4-FFF2-40B4-BE49-F238E27FC236}">
                <a16:creationId xmlns:a16="http://schemas.microsoft.com/office/drawing/2014/main" id="{0FAA7F10-A9C0-4C90-B121-436FE8DC2948}"/>
              </a:ext>
            </a:extLst>
          </p:cNvPr>
          <p:cNvPicPr>
            <a:picLocks noChangeAspect="1"/>
          </p:cNvPicPr>
          <p:nvPr/>
        </p:nvPicPr>
        <p:blipFill>
          <a:blip r:embed="rId3"/>
          <a:stretch>
            <a:fillRect/>
          </a:stretch>
        </p:blipFill>
        <p:spPr>
          <a:xfrm>
            <a:off x="4791030" y="1557868"/>
            <a:ext cx="3789919" cy="5057422"/>
          </a:xfrm>
          <a:prstGeom prst="rect">
            <a:avLst/>
          </a:prstGeom>
        </p:spPr>
      </p:pic>
    </p:spTree>
    <p:extLst>
      <p:ext uri="{BB962C8B-B14F-4D97-AF65-F5344CB8AC3E}">
        <p14:creationId xmlns:p14="http://schemas.microsoft.com/office/powerpoint/2010/main" val="15535923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C7AA3C6F-2654-446B-B09E-954A8C4437C3}"/>
              </a:ext>
            </a:extLst>
          </p:cNvPr>
          <p:cNvSpPr>
            <a:spLocks noGrp="1"/>
          </p:cNvSpPr>
          <p:nvPr>
            <p:ph type="title"/>
          </p:nvPr>
        </p:nvSpPr>
        <p:spPr>
          <a:xfrm>
            <a:off x="1257300" y="150336"/>
            <a:ext cx="7886700" cy="1325563"/>
          </a:xfrm>
        </p:spPr>
        <p:txBody>
          <a:bodyPr>
            <a:normAutofit fontScale="90000"/>
          </a:bodyPr>
          <a:lstStyle/>
          <a:p>
            <a:r>
              <a:rPr lang="en-US" dirty="0">
                <a:solidFill>
                  <a:schemeClr val="bg1"/>
                </a:solidFill>
              </a:rPr>
              <a:t>SOP 22004 - Managing OOS, OOT, or Unexpected Test Results</a:t>
            </a:r>
            <a:br>
              <a:rPr lang="en-US" dirty="0">
                <a:solidFill>
                  <a:schemeClr val="bg1"/>
                </a:solidFill>
              </a:rPr>
            </a:br>
            <a:r>
              <a:rPr lang="en-US" dirty="0">
                <a:solidFill>
                  <a:schemeClr val="bg1"/>
                </a:solidFill>
              </a:rPr>
              <a:t>Expanded Investigation Form</a:t>
            </a:r>
          </a:p>
        </p:txBody>
      </p:sp>
      <p:pic>
        <p:nvPicPr>
          <p:cNvPr id="4" name="Picture 3" descr="Image of SOP Form 22004-02 Out-of-Specification Laboratory Test Result: Expanded Investigation (page 1)">
            <a:extLst>
              <a:ext uri="{FF2B5EF4-FFF2-40B4-BE49-F238E27FC236}">
                <a16:creationId xmlns:a16="http://schemas.microsoft.com/office/drawing/2014/main" id="{077A8D3F-B763-43F8-976A-A7C318553DD9}"/>
              </a:ext>
            </a:extLst>
          </p:cNvPr>
          <p:cNvPicPr>
            <a:picLocks noChangeAspect="1"/>
          </p:cNvPicPr>
          <p:nvPr/>
        </p:nvPicPr>
        <p:blipFill>
          <a:blip r:embed="rId2"/>
          <a:stretch>
            <a:fillRect/>
          </a:stretch>
        </p:blipFill>
        <p:spPr>
          <a:xfrm>
            <a:off x="465501" y="1475899"/>
            <a:ext cx="3865131" cy="5054723"/>
          </a:xfrm>
          <a:prstGeom prst="rect">
            <a:avLst/>
          </a:prstGeom>
        </p:spPr>
      </p:pic>
      <p:pic>
        <p:nvPicPr>
          <p:cNvPr id="5" name="Picture 4" descr="Image of SOP Form 22004-02 Out-of-Specification Laboratory Test Result: Expanded Investigation (page 2)">
            <a:extLst>
              <a:ext uri="{FF2B5EF4-FFF2-40B4-BE49-F238E27FC236}">
                <a16:creationId xmlns:a16="http://schemas.microsoft.com/office/drawing/2014/main" id="{49BFC2D0-BC23-42DA-8052-DEBEEA233DB3}"/>
              </a:ext>
            </a:extLst>
          </p:cNvPr>
          <p:cNvPicPr>
            <a:picLocks noChangeAspect="1"/>
          </p:cNvPicPr>
          <p:nvPr/>
        </p:nvPicPr>
        <p:blipFill>
          <a:blip r:embed="rId3"/>
          <a:stretch>
            <a:fillRect/>
          </a:stretch>
        </p:blipFill>
        <p:spPr>
          <a:xfrm>
            <a:off x="4572000" y="1475899"/>
            <a:ext cx="4094271" cy="5129703"/>
          </a:xfrm>
          <a:prstGeom prst="rect">
            <a:avLst/>
          </a:prstGeom>
        </p:spPr>
      </p:pic>
    </p:spTree>
    <p:extLst>
      <p:ext uri="{BB962C8B-B14F-4D97-AF65-F5344CB8AC3E}">
        <p14:creationId xmlns:p14="http://schemas.microsoft.com/office/powerpoint/2010/main" val="16261200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a:xfrm>
            <a:off x="1643411" y="253614"/>
            <a:ext cx="6296257" cy="1325563"/>
          </a:xfrm>
        </p:spPr>
        <p:txBody>
          <a:bodyPr/>
          <a:lstStyle/>
          <a:p>
            <a:r>
              <a:rPr lang="en-US" dirty="0">
                <a:solidFill>
                  <a:schemeClr val="bg1"/>
                </a:solidFill>
              </a:rPr>
              <a:t>Prevent / Minimize </a:t>
            </a:r>
            <a:br>
              <a:rPr lang="en-US" dirty="0">
                <a:solidFill>
                  <a:schemeClr val="bg1"/>
                </a:solidFill>
              </a:rPr>
            </a:br>
            <a:r>
              <a:rPr lang="en-US" dirty="0">
                <a:solidFill>
                  <a:schemeClr val="bg1"/>
                </a:solidFill>
              </a:rPr>
              <a:t>OOS Results?</a:t>
            </a:r>
          </a:p>
        </p:txBody>
      </p:sp>
      <p:sp>
        <p:nvSpPr>
          <p:cNvPr id="59396" name="Text Box 3"/>
          <p:cNvSpPr txBox="1">
            <a:spLocks noChangeArrowheads="1"/>
          </p:cNvSpPr>
          <p:nvPr/>
        </p:nvSpPr>
        <p:spPr bwMode="auto">
          <a:xfrm>
            <a:off x="609600" y="2286000"/>
            <a:ext cx="7924800" cy="164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defTabSz="346075" eaLnBrk="0" hangingPunct="0">
              <a:defRPr sz="2400" b="1">
                <a:solidFill>
                  <a:schemeClr val="tx1"/>
                </a:solidFill>
                <a:latin typeface="Times New Roman" pitchFamily="18" charset="0"/>
              </a:defRPr>
            </a:lvl1pPr>
            <a:lvl2pPr marL="742950" indent="-285750" defTabSz="346075" eaLnBrk="0" hangingPunct="0">
              <a:defRPr sz="2400" b="1">
                <a:solidFill>
                  <a:schemeClr val="tx1"/>
                </a:solidFill>
                <a:latin typeface="Times New Roman" pitchFamily="18" charset="0"/>
              </a:defRPr>
            </a:lvl2pPr>
            <a:lvl3pPr marL="1143000" indent="-228600" defTabSz="346075" eaLnBrk="0" hangingPunct="0">
              <a:defRPr sz="2400" b="1">
                <a:solidFill>
                  <a:schemeClr val="tx1"/>
                </a:solidFill>
                <a:latin typeface="Times New Roman" pitchFamily="18" charset="0"/>
              </a:defRPr>
            </a:lvl3pPr>
            <a:lvl4pPr marL="1600200" indent="-228600" defTabSz="346075" eaLnBrk="0" hangingPunct="0">
              <a:defRPr sz="2400" b="1">
                <a:solidFill>
                  <a:schemeClr val="tx1"/>
                </a:solidFill>
                <a:latin typeface="Times New Roman" pitchFamily="18" charset="0"/>
              </a:defRPr>
            </a:lvl4pPr>
            <a:lvl5pPr marL="2057400" indent="-228600" defTabSz="346075" eaLnBrk="0" hangingPunct="0">
              <a:defRPr sz="2400" b="1">
                <a:solidFill>
                  <a:schemeClr val="tx1"/>
                </a:solidFill>
                <a:latin typeface="Times New Roman" pitchFamily="18" charset="0"/>
              </a:defRPr>
            </a:lvl5pPr>
            <a:lvl6pPr marL="2514600" indent="-228600" defTabSz="346075" eaLnBrk="0" fontAlgn="base" hangingPunct="0">
              <a:spcBef>
                <a:spcPct val="0"/>
              </a:spcBef>
              <a:spcAft>
                <a:spcPct val="0"/>
              </a:spcAft>
              <a:defRPr sz="2400" b="1">
                <a:solidFill>
                  <a:schemeClr val="tx1"/>
                </a:solidFill>
                <a:latin typeface="Times New Roman" pitchFamily="18" charset="0"/>
              </a:defRPr>
            </a:lvl6pPr>
            <a:lvl7pPr marL="2971800" indent="-228600" defTabSz="346075" eaLnBrk="0" fontAlgn="base" hangingPunct="0">
              <a:spcBef>
                <a:spcPct val="0"/>
              </a:spcBef>
              <a:spcAft>
                <a:spcPct val="0"/>
              </a:spcAft>
              <a:defRPr sz="2400" b="1">
                <a:solidFill>
                  <a:schemeClr val="tx1"/>
                </a:solidFill>
                <a:latin typeface="Times New Roman" pitchFamily="18" charset="0"/>
              </a:defRPr>
            </a:lvl7pPr>
            <a:lvl8pPr marL="3429000" indent="-228600" defTabSz="346075" eaLnBrk="0" fontAlgn="base" hangingPunct="0">
              <a:spcBef>
                <a:spcPct val="0"/>
              </a:spcBef>
              <a:spcAft>
                <a:spcPct val="0"/>
              </a:spcAft>
              <a:defRPr sz="2400" b="1">
                <a:solidFill>
                  <a:schemeClr val="tx1"/>
                </a:solidFill>
                <a:latin typeface="Times New Roman" pitchFamily="18" charset="0"/>
              </a:defRPr>
            </a:lvl8pPr>
            <a:lvl9pPr marL="3886200" indent="-228600" defTabSz="346075" eaLnBrk="0" fontAlgn="base" hangingPunct="0">
              <a:spcBef>
                <a:spcPct val="0"/>
              </a:spcBef>
              <a:spcAft>
                <a:spcPct val="0"/>
              </a:spcAft>
              <a:defRPr sz="2400" b="1">
                <a:solidFill>
                  <a:schemeClr val="tx1"/>
                </a:solidFill>
                <a:latin typeface="Times New Roman" pitchFamily="18" charset="0"/>
              </a:defRPr>
            </a:lvl9pPr>
          </a:lstStyle>
          <a:p>
            <a:pPr eaLnBrk="1" hangingPunct="1">
              <a:lnSpc>
                <a:spcPct val="110000"/>
              </a:lnSpc>
              <a:spcBef>
                <a:spcPct val="50000"/>
              </a:spcBef>
              <a:buFontTx/>
              <a:buAutoNum type="arabicPeriod"/>
            </a:pPr>
            <a:r>
              <a:rPr lang="en-US" dirty="0">
                <a:latin typeface="Arial" charset="0"/>
              </a:rPr>
              <a:t>BEFORE YOU START THE ASSAY</a:t>
            </a:r>
          </a:p>
          <a:p>
            <a:pPr eaLnBrk="1" hangingPunct="1">
              <a:lnSpc>
                <a:spcPct val="110000"/>
              </a:lnSpc>
              <a:spcBef>
                <a:spcPct val="50000"/>
              </a:spcBef>
              <a:buFontTx/>
              <a:buAutoNum type="arabicPeriod"/>
            </a:pPr>
            <a:r>
              <a:rPr lang="en-US" dirty="0">
                <a:latin typeface="Arial" charset="0"/>
              </a:rPr>
              <a:t>PERFORMING THE ASSAY</a:t>
            </a:r>
          </a:p>
          <a:p>
            <a:pPr eaLnBrk="1" hangingPunct="1">
              <a:lnSpc>
                <a:spcPct val="110000"/>
              </a:lnSpc>
              <a:spcBef>
                <a:spcPct val="50000"/>
              </a:spcBef>
              <a:buFontTx/>
              <a:buAutoNum type="arabicPeriod"/>
            </a:pPr>
            <a:r>
              <a:rPr lang="en-US" dirty="0">
                <a:latin typeface="Arial" charset="0"/>
              </a:rPr>
              <a:t>REPORTING OF THE ASSAY RESULT</a:t>
            </a:r>
          </a:p>
        </p:txBody>
      </p:sp>
      <p:sp>
        <p:nvSpPr>
          <p:cNvPr id="59394"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EE86F847-EE5C-428E-B8FC-3CD7000FB72E}" type="slidenum">
              <a:rPr lang="en-US" smtClean="0"/>
              <a:pPr/>
              <a:t>54</a:t>
            </a:fld>
            <a:endParaRPr lang="en-US"/>
          </a:p>
        </p:txBody>
      </p:sp>
    </p:spTree>
    <p:extLst>
      <p:ext uri="{BB962C8B-B14F-4D97-AF65-F5344CB8AC3E}">
        <p14:creationId xmlns:p14="http://schemas.microsoft.com/office/powerpoint/2010/main" val="28560848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a:xfrm>
            <a:off x="1052397" y="219564"/>
            <a:ext cx="7886700" cy="1325563"/>
          </a:xfrm>
        </p:spPr>
        <p:txBody>
          <a:bodyPr/>
          <a:lstStyle/>
          <a:p>
            <a:r>
              <a:rPr lang="en-US" dirty="0">
                <a:solidFill>
                  <a:schemeClr val="bg1"/>
                </a:solidFill>
              </a:rPr>
              <a:t>How Do You Prevent / Minimize </a:t>
            </a:r>
            <a:br>
              <a:rPr lang="en-US" dirty="0">
                <a:solidFill>
                  <a:schemeClr val="bg1"/>
                </a:solidFill>
              </a:rPr>
            </a:br>
            <a:r>
              <a:rPr lang="en-US" dirty="0">
                <a:solidFill>
                  <a:schemeClr val="bg1"/>
                </a:solidFill>
              </a:rPr>
              <a:t>OOS Results?</a:t>
            </a:r>
          </a:p>
        </p:txBody>
      </p:sp>
      <p:sp>
        <p:nvSpPr>
          <p:cNvPr id="61444" name="Text Box 3"/>
          <p:cNvSpPr txBox="1">
            <a:spLocks noChangeArrowheads="1"/>
          </p:cNvSpPr>
          <p:nvPr/>
        </p:nvSpPr>
        <p:spPr bwMode="auto">
          <a:xfrm>
            <a:off x="431705" y="1726938"/>
            <a:ext cx="8461093"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defTabSz="346075" eaLnBrk="0" hangingPunct="0">
              <a:defRPr sz="2400" b="1">
                <a:solidFill>
                  <a:schemeClr val="tx1"/>
                </a:solidFill>
                <a:latin typeface="Times New Roman" pitchFamily="18" charset="0"/>
              </a:defRPr>
            </a:lvl1pPr>
            <a:lvl2pPr marL="914400" indent="-457200" defTabSz="346075" eaLnBrk="0" hangingPunct="0">
              <a:defRPr sz="2400" b="1">
                <a:solidFill>
                  <a:schemeClr val="tx1"/>
                </a:solidFill>
                <a:latin typeface="Times New Roman" pitchFamily="18" charset="0"/>
              </a:defRPr>
            </a:lvl2pPr>
            <a:lvl3pPr marL="1143000" indent="-228600" defTabSz="346075" eaLnBrk="0" hangingPunct="0">
              <a:defRPr sz="2400" b="1">
                <a:solidFill>
                  <a:schemeClr val="tx1"/>
                </a:solidFill>
                <a:latin typeface="Times New Roman" pitchFamily="18" charset="0"/>
              </a:defRPr>
            </a:lvl3pPr>
            <a:lvl4pPr marL="1600200" indent="-228600" defTabSz="346075" eaLnBrk="0" hangingPunct="0">
              <a:defRPr sz="2400" b="1">
                <a:solidFill>
                  <a:schemeClr val="tx1"/>
                </a:solidFill>
                <a:latin typeface="Times New Roman" pitchFamily="18" charset="0"/>
              </a:defRPr>
            </a:lvl4pPr>
            <a:lvl5pPr marL="2057400" indent="-228600" defTabSz="346075" eaLnBrk="0" hangingPunct="0">
              <a:defRPr sz="2400" b="1">
                <a:solidFill>
                  <a:schemeClr val="tx1"/>
                </a:solidFill>
                <a:latin typeface="Times New Roman" pitchFamily="18" charset="0"/>
              </a:defRPr>
            </a:lvl5pPr>
            <a:lvl6pPr marL="2514600" indent="-228600" defTabSz="346075" eaLnBrk="0" fontAlgn="base" hangingPunct="0">
              <a:spcBef>
                <a:spcPct val="0"/>
              </a:spcBef>
              <a:spcAft>
                <a:spcPct val="0"/>
              </a:spcAft>
              <a:defRPr sz="2400" b="1">
                <a:solidFill>
                  <a:schemeClr val="tx1"/>
                </a:solidFill>
                <a:latin typeface="Times New Roman" pitchFamily="18" charset="0"/>
              </a:defRPr>
            </a:lvl6pPr>
            <a:lvl7pPr marL="2971800" indent="-228600" defTabSz="346075" eaLnBrk="0" fontAlgn="base" hangingPunct="0">
              <a:spcBef>
                <a:spcPct val="0"/>
              </a:spcBef>
              <a:spcAft>
                <a:spcPct val="0"/>
              </a:spcAft>
              <a:defRPr sz="2400" b="1">
                <a:solidFill>
                  <a:schemeClr val="tx1"/>
                </a:solidFill>
                <a:latin typeface="Times New Roman" pitchFamily="18" charset="0"/>
              </a:defRPr>
            </a:lvl7pPr>
            <a:lvl8pPr marL="3429000" indent="-228600" defTabSz="346075" eaLnBrk="0" fontAlgn="base" hangingPunct="0">
              <a:spcBef>
                <a:spcPct val="0"/>
              </a:spcBef>
              <a:spcAft>
                <a:spcPct val="0"/>
              </a:spcAft>
              <a:defRPr sz="2400" b="1">
                <a:solidFill>
                  <a:schemeClr val="tx1"/>
                </a:solidFill>
                <a:latin typeface="Times New Roman" pitchFamily="18" charset="0"/>
              </a:defRPr>
            </a:lvl8pPr>
            <a:lvl9pPr marL="3886200" indent="-228600" defTabSz="346075"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buFontTx/>
              <a:buAutoNum type="arabicPeriod"/>
            </a:pPr>
            <a:r>
              <a:rPr lang="en-US" sz="1200" dirty="0">
                <a:latin typeface="Arial" charset="0"/>
              </a:rPr>
              <a:t>BEFORE YOU START THE ASSAY</a:t>
            </a:r>
          </a:p>
          <a:p>
            <a:pPr marL="914400" lvl="1" indent="-342900" eaLnBrk="1" hangingPunct="1">
              <a:spcBef>
                <a:spcPct val="50000"/>
              </a:spcBef>
              <a:buClr>
                <a:srgbClr val="0070C0"/>
              </a:buClr>
              <a:buFontTx/>
              <a:buChar char="•"/>
            </a:pPr>
            <a:r>
              <a:rPr lang="en-US" sz="1200" dirty="0">
                <a:latin typeface="Arial" charset="0"/>
              </a:rPr>
              <a:t>Must have an approved testing procedure</a:t>
            </a:r>
          </a:p>
          <a:p>
            <a:pPr marL="914400" lvl="1" indent="-342900" eaLnBrk="1" hangingPunct="1">
              <a:spcBef>
                <a:spcPct val="50000"/>
              </a:spcBef>
              <a:buClr>
                <a:srgbClr val="0070C0"/>
              </a:buClr>
              <a:buFontTx/>
              <a:buChar char="•"/>
            </a:pPr>
            <a:r>
              <a:rPr lang="en-US" sz="1200" dirty="0">
                <a:latin typeface="Arial" charset="0"/>
              </a:rPr>
              <a:t>Analyst must be properly trained</a:t>
            </a:r>
          </a:p>
          <a:p>
            <a:pPr marL="914400" lvl="1" indent="-342900" eaLnBrk="1" hangingPunct="1">
              <a:spcBef>
                <a:spcPct val="50000"/>
              </a:spcBef>
              <a:buClr>
                <a:srgbClr val="0070C0"/>
              </a:buClr>
              <a:buFontTx/>
              <a:buChar char="•"/>
            </a:pPr>
            <a:r>
              <a:rPr lang="en-US" sz="1200" dirty="0">
                <a:latin typeface="Arial" charset="0"/>
              </a:rPr>
              <a:t>Must have appropriate materials, supplies, standards</a:t>
            </a:r>
          </a:p>
          <a:p>
            <a:pPr marL="914400" lvl="1" indent="-342900" eaLnBrk="1" hangingPunct="1">
              <a:spcBef>
                <a:spcPct val="50000"/>
              </a:spcBef>
              <a:buClr>
                <a:srgbClr val="0070C0"/>
              </a:buClr>
              <a:buFontTx/>
              <a:buChar char="•"/>
            </a:pPr>
            <a:r>
              <a:rPr lang="en-US" sz="1200" dirty="0">
                <a:latin typeface="Arial" charset="0"/>
              </a:rPr>
              <a:t>Instrumentation must be calibrated and properly maintained</a:t>
            </a:r>
          </a:p>
          <a:p>
            <a:pPr marL="914400" lvl="1" indent="-342900" eaLnBrk="1" hangingPunct="1">
              <a:spcBef>
                <a:spcPct val="50000"/>
              </a:spcBef>
              <a:buClr>
                <a:srgbClr val="0070C0"/>
              </a:buClr>
              <a:buFontTx/>
              <a:buChar char="•"/>
            </a:pPr>
            <a:r>
              <a:rPr lang="en-US" sz="1200" dirty="0">
                <a:latin typeface="Arial" charset="0"/>
              </a:rPr>
              <a:t>Sample to be tested must be stored properly and correctly identified</a:t>
            </a:r>
            <a:endParaRPr lang="en-US" sz="1200" b="0" dirty="0">
              <a:latin typeface="Arial" charset="0"/>
            </a:endParaRPr>
          </a:p>
          <a:p>
            <a:pPr marL="0" indent="0" eaLnBrk="1" hangingPunct="1">
              <a:spcBef>
                <a:spcPct val="50000"/>
              </a:spcBef>
            </a:pPr>
            <a:r>
              <a:rPr lang="en-US" sz="1200" dirty="0">
                <a:latin typeface="Arial" charset="0"/>
              </a:rPr>
              <a:t>2.       PERFORMING THE ASSAY</a:t>
            </a:r>
          </a:p>
          <a:p>
            <a:pPr lvl="1" eaLnBrk="1" hangingPunct="1">
              <a:spcBef>
                <a:spcPct val="50000"/>
              </a:spcBef>
              <a:buClr>
                <a:srgbClr val="0070C0"/>
              </a:buClr>
              <a:buFontTx/>
              <a:buChar char="•"/>
            </a:pPr>
            <a:r>
              <a:rPr lang="en-US" sz="1200" dirty="0">
                <a:latin typeface="Arial" charset="0"/>
              </a:rPr>
              <a:t>Perform the assay according to written approved procedures</a:t>
            </a:r>
          </a:p>
          <a:p>
            <a:pPr lvl="1" eaLnBrk="1" hangingPunct="1">
              <a:spcBef>
                <a:spcPct val="50000"/>
              </a:spcBef>
              <a:buClr>
                <a:srgbClr val="0070C0"/>
              </a:buClr>
              <a:buFontTx/>
              <a:buChar char="•"/>
            </a:pPr>
            <a:r>
              <a:rPr lang="en-US" sz="1200" dirty="0">
                <a:latin typeface="Arial" charset="0"/>
              </a:rPr>
              <a:t>Document work as it is performed</a:t>
            </a:r>
          </a:p>
          <a:p>
            <a:pPr lvl="1" eaLnBrk="1" hangingPunct="1">
              <a:spcBef>
                <a:spcPct val="50000"/>
              </a:spcBef>
              <a:buClr>
                <a:srgbClr val="0070C0"/>
              </a:buClr>
              <a:buFontTx/>
              <a:buChar char="•"/>
            </a:pPr>
            <a:r>
              <a:rPr lang="en-US" sz="1200" dirty="0">
                <a:latin typeface="Arial" charset="0"/>
              </a:rPr>
              <a:t>Document any deviations and unexpected results</a:t>
            </a:r>
          </a:p>
          <a:p>
            <a:pPr lvl="1" eaLnBrk="1" hangingPunct="1">
              <a:spcBef>
                <a:spcPct val="50000"/>
              </a:spcBef>
              <a:buClr>
                <a:srgbClr val="0070C0"/>
              </a:buClr>
              <a:buFontTx/>
              <a:buChar char="•"/>
            </a:pPr>
            <a:r>
              <a:rPr lang="en-US" sz="1200" dirty="0">
                <a:latin typeface="Arial" charset="0"/>
              </a:rPr>
              <a:t>STOP THE TEST if you have made an error that could affect the results – document this.</a:t>
            </a:r>
          </a:p>
          <a:p>
            <a:pPr marL="0" indent="0" eaLnBrk="1" hangingPunct="1">
              <a:spcBef>
                <a:spcPct val="50000"/>
              </a:spcBef>
            </a:pPr>
            <a:r>
              <a:rPr lang="en-US" sz="1200" dirty="0">
                <a:latin typeface="Arial" charset="0"/>
              </a:rPr>
              <a:t>3.      REPORTING OF THE ASSAY RESULT</a:t>
            </a:r>
          </a:p>
          <a:p>
            <a:pPr lvl="1" eaLnBrk="1" hangingPunct="1">
              <a:spcBef>
                <a:spcPct val="50000"/>
              </a:spcBef>
              <a:buClr>
                <a:srgbClr val="0070C0"/>
              </a:buClr>
              <a:buFontTx/>
              <a:buChar char="•"/>
            </a:pPr>
            <a:r>
              <a:rPr lang="en-US" sz="1200" dirty="0">
                <a:latin typeface="Arial" charset="0"/>
              </a:rPr>
              <a:t>Check assay’s system suitability requirements BEFORE reporting results</a:t>
            </a:r>
          </a:p>
          <a:p>
            <a:pPr lvl="1" eaLnBrk="1" hangingPunct="1">
              <a:spcBef>
                <a:spcPct val="50000"/>
              </a:spcBef>
              <a:buClr>
                <a:srgbClr val="0070C0"/>
              </a:buClr>
              <a:buFontTx/>
              <a:buChar char="•"/>
            </a:pPr>
            <a:r>
              <a:rPr lang="en-US" sz="1200" dirty="0">
                <a:latin typeface="Arial" charset="0"/>
              </a:rPr>
              <a:t>Check result against specifications BEFORE DISCARDING TEST SOLUTIONS, STANDARDS, DILUTIONS, ETC. (Save if OOS)</a:t>
            </a:r>
          </a:p>
          <a:p>
            <a:pPr lvl="1" eaLnBrk="1" hangingPunct="1">
              <a:spcBef>
                <a:spcPct val="50000"/>
              </a:spcBef>
              <a:buClr>
                <a:srgbClr val="0070C0"/>
              </a:buClr>
              <a:buFontTx/>
              <a:buChar char="•"/>
            </a:pPr>
            <a:r>
              <a:rPr lang="en-US" sz="1200" dirty="0">
                <a:latin typeface="Arial" charset="0"/>
              </a:rPr>
              <a:t>Notify your Supervisor immediately if OOS</a:t>
            </a:r>
          </a:p>
        </p:txBody>
      </p:sp>
      <p:sp>
        <p:nvSpPr>
          <p:cNvPr id="61442"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2D77E142-2D5F-4C20-817B-08FC39069315}" type="slidenum">
              <a:rPr lang="en-US" smtClean="0"/>
              <a:pPr/>
              <a:t>55</a:t>
            </a:fld>
            <a:endParaRPr lang="en-US"/>
          </a:p>
        </p:txBody>
      </p:sp>
    </p:spTree>
    <p:extLst>
      <p:ext uri="{BB962C8B-B14F-4D97-AF65-F5344CB8AC3E}">
        <p14:creationId xmlns:p14="http://schemas.microsoft.com/office/powerpoint/2010/main" val="35566872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981DF-52C0-C10A-3111-4DE6AD6223F0}"/>
              </a:ext>
            </a:extLst>
          </p:cNvPr>
          <p:cNvSpPr>
            <a:spLocks noGrp="1"/>
          </p:cNvSpPr>
          <p:nvPr>
            <p:ph type="title"/>
          </p:nvPr>
        </p:nvSpPr>
        <p:spPr>
          <a:xfrm>
            <a:off x="1711170" y="194949"/>
            <a:ext cx="6006326" cy="1177093"/>
          </a:xfrm>
        </p:spPr>
        <p:txBody>
          <a:bodyPr>
            <a:normAutofit/>
          </a:bodyPr>
          <a:lstStyle/>
          <a:p>
            <a:r>
              <a:rPr lang="en-US" dirty="0">
                <a:solidFill>
                  <a:schemeClr val="bg1"/>
                </a:solidFill>
                <a:latin typeface="Arial" charset="0"/>
              </a:rPr>
              <a:t>OOS Result</a:t>
            </a:r>
            <a:br>
              <a:rPr lang="en-US" dirty="0">
                <a:latin typeface="Arial" charset="0"/>
              </a:rPr>
            </a:br>
            <a:endParaRPr lang="en-US" dirty="0"/>
          </a:p>
        </p:txBody>
      </p:sp>
      <p:pic>
        <p:nvPicPr>
          <p:cNvPr id="3" name="Picture 2" descr="Decision Tree showing how to investigate an OOS. &#10;Was the Assay conducted properly?&#10;If no, the Assay was invalid due to a laboratory Error and the Product is Not Affected.&#10;If Yes, the Assay was valid.  This is a production Error and the product is Affected.&#10;In the case when the Manufacturing process was okay but the execution of the process was flawed, this is a Non-process related error.&#10;If the Manufacturing process was flawed, this is a Process related error.&#10;The ultimate goal, which may  not always be achievable, is to determine the cause of the initial OOS results as laboratory error, non-process related error or process related error.   &#10;">
            <a:extLst>
              <a:ext uri="{FF2B5EF4-FFF2-40B4-BE49-F238E27FC236}">
                <a16:creationId xmlns:a16="http://schemas.microsoft.com/office/drawing/2014/main" id="{DBFA1A5E-0CDA-2C34-5F12-58937AA47D42}"/>
              </a:ext>
            </a:extLst>
          </p:cNvPr>
          <p:cNvPicPr>
            <a:picLocks noChangeAspect="1"/>
          </p:cNvPicPr>
          <p:nvPr/>
        </p:nvPicPr>
        <p:blipFill>
          <a:blip r:embed="rId3"/>
          <a:stretch>
            <a:fillRect/>
          </a:stretch>
        </p:blipFill>
        <p:spPr>
          <a:xfrm>
            <a:off x="691376" y="1546782"/>
            <a:ext cx="8130033" cy="4682963"/>
          </a:xfrm>
          <a:prstGeom prst="rect">
            <a:avLst/>
          </a:prstGeom>
        </p:spPr>
      </p:pic>
    </p:spTree>
    <p:extLst>
      <p:ext uri="{BB962C8B-B14F-4D97-AF65-F5344CB8AC3E}">
        <p14:creationId xmlns:p14="http://schemas.microsoft.com/office/powerpoint/2010/main" val="39670758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898B4-DEB1-48EF-BE21-63C3A8A03611}"/>
              </a:ext>
            </a:extLst>
          </p:cNvPr>
          <p:cNvSpPr>
            <a:spLocks noGrp="1"/>
          </p:cNvSpPr>
          <p:nvPr>
            <p:ph type="title"/>
          </p:nvPr>
        </p:nvSpPr>
        <p:spPr>
          <a:xfrm>
            <a:off x="1257300" y="122663"/>
            <a:ext cx="7886700" cy="613317"/>
          </a:xfrm>
        </p:spPr>
        <p:txBody>
          <a:bodyPr>
            <a:normAutofit fontScale="90000"/>
          </a:bodyPr>
          <a:lstStyle/>
          <a:p>
            <a:r>
              <a:rPr lang="en-US" sz="2700" dirty="0">
                <a:solidFill>
                  <a:schemeClr val="bg1"/>
                </a:solidFill>
                <a:latin typeface="Arial" charset="0"/>
              </a:rPr>
              <a:t>OOS Result Example #1</a:t>
            </a:r>
            <a:br>
              <a:rPr lang="en-US" sz="2700" dirty="0">
                <a:solidFill>
                  <a:schemeClr val="bg1"/>
                </a:solidFill>
                <a:latin typeface="Arial" charset="0"/>
              </a:rPr>
            </a:br>
            <a:r>
              <a:rPr lang="en-US" sz="2400" dirty="0">
                <a:solidFill>
                  <a:schemeClr val="bg1"/>
                </a:solidFill>
                <a:latin typeface="Arial" charset="0"/>
              </a:rPr>
              <a:t>TEST READ AT THE INCORRECT WAVELENGTH</a:t>
            </a:r>
            <a:endParaRPr lang="en-US" sz="2400" dirty="0"/>
          </a:p>
        </p:txBody>
      </p:sp>
      <p:sp>
        <p:nvSpPr>
          <p:cNvPr id="69641" name="Line 2056" descr="Was the Assay conducted Properly?&#10;No, if there was a Laboratory Error, the Assay is Invalid but the product is not affected. &#10;Yes, the Assay was valid even if there was a production error, then the product is affected. The Manufacturing process was okay but the execution of the process was flawed.  This is a Non-process related error.&#10;If the Manufacturing process was flawed, then this is a process related error.&#10;"/>
          <p:cNvSpPr>
            <a:spLocks noChangeShapeType="1"/>
          </p:cNvSpPr>
          <p:nvPr/>
        </p:nvSpPr>
        <p:spPr bwMode="auto">
          <a:xfrm>
            <a:off x="4572000" y="1143000"/>
            <a:ext cx="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 name="Picture 4" descr="Using the decision tree presented on the earlier slide, the OOS is investigated. In this case, since the test was read at the incorrect wavelength, the test is considered invalid and the product is not affected.">
            <a:extLst>
              <a:ext uri="{FF2B5EF4-FFF2-40B4-BE49-F238E27FC236}">
                <a16:creationId xmlns:a16="http://schemas.microsoft.com/office/drawing/2014/main" id="{26A177F3-02D2-0C86-20EA-9C8B7D5791C2}"/>
              </a:ext>
            </a:extLst>
          </p:cNvPr>
          <p:cNvPicPr>
            <a:picLocks noChangeAspect="1"/>
          </p:cNvPicPr>
          <p:nvPr/>
        </p:nvPicPr>
        <p:blipFill>
          <a:blip r:embed="rId3"/>
          <a:stretch>
            <a:fillRect/>
          </a:stretch>
        </p:blipFill>
        <p:spPr>
          <a:xfrm>
            <a:off x="0" y="881925"/>
            <a:ext cx="9144000" cy="5094150"/>
          </a:xfrm>
          <a:prstGeom prst="rect">
            <a:avLst/>
          </a:prstGeom>
        </p:spPr>
      </p:pic>
    </p:spTree>
    <p:extLst>
      <p:ext uri="{BB962C8B-B14F-4D97-AF65-F5344CB8AC3E}">
        <p14:creationId xmlns:p14="http://schemas.microsoft.com/office/powerpoint/2010/main" val="19225882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16F46-D8A4-6D2D-0995-F9CE113C188B}"/>
              </a:ext>
            </a:extLst>
          </p:cNvPr>
          <p:cNvSpPr>
            <a:spLocks noGrp="1"/>
          </p:cNvSpPr>
          <p:nvPr>
            <p:ph type="title"/>
          </p:nvPr>
        </p:nvSpPr>
        <p:spPr>
          <a:xfrm>
            <a:off x="1187605" y="183356"/>
            <a:ext cx="7886700" cy="1325563"/>
          </a:xfrm>
        </p:spPr>
        <p:txBody>
          <a:bodyPr>
            <a:normAutofit fontScale="90000"/>
          </a:bodyPr>
          <a:lstStyle/>
          <a:p>
            <a:r>
              <a:rPr lang="en-US" dirty="0">
                <a:solidFill>
                  <a:schemeClr val="bg1"/>
                </a:solidFill>
                <a:latin typeface="Arial" charset="0"/>
              </a:rPr>
              <a:t>OOS Result Example #2</a:t>
            </a:r>
            <a:br>
              <a:rPr lang="en-US" dirty="0">
                <a:solidFill>
                  <a:schemeClr val="bg1"/>
                </a:solidFill>
                <a:latin typeface="Arial" charset="0"/>
              </a:rPr>
            </a:br>
            <a:r>
              <a:rPr lang="en-US" sz="2200" dirty="0">
                <a:solidFill>
                  <a:schemeClr val="bg1"/>
                </a:solidFill>
                <a:latin typeface="Arial" charset="0"/>
              </a:rPr>
              <a:t>MANUFACTURING TECH FORGOT THE INCUBATION </a:t>
            </a:r>
            <a:br>
              <a:rPr lang="en-US" sz="2200" dirty="0">
                <a:solidFill>
                  <a:schemeClr val="bg1"/>
                </a:solidFill>
                <a:latin typeface="Arial" charset="0"/>
              </a:rPr>
            </a:br>
            <a:r>
              <a:rPr lang="en-US" sz="2200" dirty="0">
                <a:solidFill>
                  <a:schemeClr val="bg1"/>
                </a:solidFill>
                <a:latin typeface="Arial" charset="0"/>
              </a:rPr>
              <a:t>STEP BEFORE FILTRATION</a:t>
            </a:r>
            <a:br>
              <a:rPr lang="en-US" dirty="0">
                <a:solidFill>
                  <a:schemeClr val="bg1"/>
                </a:solidFill>
                <a:latin typeface="Arial" charset="0"/>
              </a:rPr>
            </a:br>
            <a:endParaRPr lang="en-US" sz="2700" dirty="0">
              <a:solidFill>
                <a:schemeClr val="bg1"/>
              </a:solidFill>
            </a:endParaRPr>
          </a:p>
        </p:txBody>
      </p:sp>
      <p:pic>
        <p:nvPicPr>
          <p:cNvPr id="4" name="Picture 3" descr="Using the decision tree presented on the earlier slide, the OOS is investigated. In this case, since the technician forgot a step, the manufacturing process was ok but the execution was flawed. Its considered a non-process related error.   ">
            <a:extLst>
              <a:ext uri="{FF2B5EF4-FFF2-40B4-BE49-F238E27FC236}">
                <a16:creationId xmlns:a16="http://schemas.microsoft.com/office/drawing/2014/main" id="{442DBED5-081E-4F72-2F1E-BDFA2A6CC74A}"/>
              </a:ext>
            </a:extLst>
          </p:cNvPr>
          <p:cNvPicPr>
            <a:picLocks noChangeAspect="1"/>
          </p:cNvPicPr>
          <p:nvPr/>
        </p:nvPicPr>
        <p:blipFill>
          <a:blip r:embed="rId3"/>
          <a:stretch>
            <a:fillRect/>
          </a:stretch>
        </p:blipFill>
        <p:spPr>
          <a:xfrm>
            <a:off x="367989" y="1527992"/>
            <a:ext cx="8719999" cy="4923632"/>
          </a:xfrm>
          <a:prstGeom prst="rect">
            <a:avLst/>
          </a:prstGeom>
        </p:spPr>
      </p:pic>
    </p:spTree>
    <p:extLst>
      <p:ext uri="{BB962C8B-B14F-4D97-AF65-F5344CB8AC3E}">
        <p14:creationId xmlns:p14="http://schemas.microsoft.com/office/powerpoint/2010/main" val="6870632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11D97-1C84-F7E3-E2D9-782DFBEDC150}"/>
              </a:ext>
            </a:extLst>
          </p:cNvPr>
          <p:cNvSpPr>
            <a:spLocks noGrp="1"/>
          </p:cNvSpPr>
          <p:nvPr>
            <p:ph type="title"/>
          </p:nvPr>
        </p:nvSpPr>
        <p:spPr>
          <a:xfrm>
            <a:off x="1243361" y="152769"/>
            <a:ext cx="7886700" cy="1325563"/>
          </a:xfrm>
        </p:spPr>
        <p:txBody>
          <a:bodyPr>
            <a:normAutofit fontScale="90000"/>
          </a:bodyPr>
          <a:lstStyle/>
          <a:p>
            <a:r>
              <a:rPr lang="en-US" sz="2400" dirty="0">
                <a:solidFill>
                  <a:schemeClr val="bg1"/>
                </a:solidFill>
                <a:latin typeface="Arial" charset="0"/>
              </a:rPr>
              <a:t>Out-Of-Specification Result Example #3</a:t>
            </a:r>
            <a:br>
              <a:rPr lang="en-US" sz="2400" dirty="0">
                <a:solidFill>
                  <a:schemeClr val="bg1"/>
                </a:solidFill>
                <a:latin typeface="Arial" charset="0"/>
              </a:rPr>
            </a:br>
            <a:r>
              <a:rPr lang="en-US" sz="2400" dirty="0">
                <a:solidFill>
                  <a:schemeClr val="bg1"/>
                </a:solidFill>
                <a:latin typeface="Arial" charset="0"/>
              </a:rPr>
              <a:t>MANUFACTURING PROCEDURE SPECIFIED THE USE OF A VIAL/STOPPER COMBINATION THAT LEAKS AND THEREFORE PERMITS CONTAMINATION</a:t>
            </a:r>
            <a:endParaRPr lang="en-US" dirty="0"/>
          </a:p>
        </p:txBody>
      </p:sp>
      <p:pic>
        <p:nvPicPr>
          <p:cNvPr id="4" name="Picture 3" descr="Was the Assay conducted Properly?&#10;No, if there was a Laboratory Error, the Assay is Invalid but the product is not affected.&#10;Yes, the Assay was valid even if there was a production error, then the product is affected. The Manufacturing process was okay but the execution of the process was flawed.  This is a Non-process related error.&#10;If the Manufacturing process was flawed, then this is a process related error.&#10;">
            <a:extLst>
              <a:ext uri="{FF2B5EF4-FFF2-40B4-BE49-F238E27FC236}">
                <a16:creationId xmlns:a16="http://schemas.microsoft.com/office/drawing/2014/main" id="{BE9B3C52-AF2F-02A9-19E0-86A6EBABDDB4}"/>
              </a:ext>
            </a:extLst>
          </p:cNvPr>
          <p:cNvPicPr>
            <a:picLocks noChangeAspect="1"/>
          </p:cNvPicPr>
          <p:nvPr/>
        </p:nvPicPr>
        <p:blipFill>
          <a:blip r:embed="rId3"/>
          <a:stretch>
            <a:fillRect/>
          </a:stretch>
        </p:blipFill>
        <p:spPr>
          <a:xfrm>
            <a:off x="96837" y="1651738"/>
            <a:ext cx="8733117" cy="4823396"/>
          </a:xfrm>
          <a:prstGeom prst="rect">
            <a:avLst/>
          </a:prstGeom>
          <a:effectLst>
            <a:softEdge rad="12700"/>
          </a:effectLst>
        </p:spPr>
      </p:pic>
    </p:spTree>
    <p:extLst>
      <p:ext uri="{BB962C8B-B14F-4D97-AF65-F5344CB8AC3E}">
        <p14:creationId xmlns:p14="http://schemas.microsoft.com/office/powerpoint/2010/main" val="376054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00E06-83A2-C646-C800-C6405F2EE2ED}"/>
              </a:ext>
            </a:extLst>
          </p:cNvPr>
          <p:cNvSpPr>
            <a:spLocks noGrp="1"/>
          </p:cNvSpPr>
          <p:nvPr>
            <p:ph type="title"/>
          </p:nvPr>
        </p:nvSpPr>
        <p:spPr>
          <a:xfrm>
            <a:off x="1200997" y="237524"/>
            <a:ext cx="7886700" cy="1325563"/>
          </a:xfrm>
        </p:spPr>
        <p:txBody>
          <a:bodyPr>
            <a:normAutofit fontScale="90000"/>
          </a:bodyPr>
          <a:lstStyle/>
          <a:p>
            <a:pPr lvl="0"/>
            <a:r>
              <a:rPr lang="en-US" sz="2800" dirty="0">
                <a:solidFill>
                  <a:srgbClr val="FFFFFF"/>
                </a:solidFill>
              </a:rPr>
              <a:t>Laboratory Controls</a:t>
            </a:r>
            <a:br>
              <a:rPr lang="en-US" sz="2800" dirty="0">
                <a:solidFill>
                  <a:srgbClr val="FFFFFF"/>
                </a:solidFill>
              </a:rPr>
            </a:br>
            <a:r>
              <a:rPr lang="en-US" sz="3600" dirty="0">
                <a:solidFill>
                  <a:srgbClr val="FFFFFF"/>
                </a:solidFill>
              </a:rPr>
              <a:t>Example Manufacturing Process</a:t>
            </a:r>
            <a:br>
              <a:rPr lang="en-US" sz="3600" dirty="0">
                <a:solidFill>
                  <a:srgbClr val="FFFFFF"/>
                </a:solidFill>
              </a:rPr>
            </a:br>
            <a:endParaRPr lang="en-US" dirty="0"/>
          </a:p>
        </p:txBody>
      </p:sp>
      <p:sp>
        <p:nvSpPr>
          <p:cNvPr id="23" name="TextBox 22">
            <a:extLst>
              <a:ext uri="{FF2B5EF4-FFF2-40B4-BE49-F238E27FC236}">
                <a16:creationId xmlns:a16="http://schemas.microsoft.com/office/drawing/2014/main" id="{9AC915EB-843C-49C6-9486-B958F7AC1B82}"/>
              </a:ext>
            </a:extLst>
          </p:cNvPr>
          <p:cNvSpPr txBox="1"/>
          <p:nvPr/>
        </p:nvSpPr>
        <p:spPr>
          <a:xfrm>
            <a:off x="315870" y="1739333"/>
            <a:ext cx="3408638" cy="2585323"/>
          </a:xfrm>
          <a:prstGeom prst="rect">
            <a:avLst/>
          </a:prstGeom>
          <a:noFill/>
        </p:spPr>
        <p:txBody>
          <a:bodyPr wrap="square">
            <a:spAutoFit/>
          </a:bodyPr>
          <a:lstStyle/>
          <a:p>
            <a:pPr eaLnBrk="1" hangingPunct="1"/>
            <a:r>
              <a:rPr lang="en-US" dirty="0"/>
              <a:t>This is a general process for products that we produce here.  We start with raw materials and develop a fermentation process followed by a recovery process then a purification process and finally a fill/finish process to produce products for Phase I &amp; II clinical studies.  </a:t>
            </a:r>
          </a:p>
        </p:txBody>
      </p:sp>
      <p:sp>
        <p:nvSpPr>
          <p:cNvPr id="10242"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14EAE634-11EF-4840-A97E-C7C1CE5FB3A6}" type="slidenum">
              <a:rPr lang="en-US" smtClean="0"/>
              <a:pPr/>
              <a:t>6</a:t>
            </a:fld>
            <a:endParaRPr lang="en-US"/>
          </a:p>
        </p:txBody>
      </p:sp>
      <p:pic>
        <p:nvPicPr>
          <p:cNvPr id="4" name="Picture 3">
            <a:extLst>
              <a:ext uri="{FF2B5EF4-FFF2-40B4-BE49-F238E27FC236}">
                <a16:creationId xmlns:a16="http://schemas.microsoft.com/office/drawing/2014/main" id="{3AD597D1-AA28-7422-2CCE-37072D9918F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01172" y="1851102"/>
            <a:ext cx="4581525" cy="4535198"/>
          </a:xfrm>
          <a:prstGeom prst="rect">
            <a:avLst/>
          </a:prstGeom>
        </p:spPr>
      </p:pic>
    </p:spTree>
    <p:extLst>
      <p:ext uri="{BB962C8B-B14F-4D97-AF65-F5344CB8AC3E}">
        <p14:creationId xmlns:p14="http://schemas.microsoft.com/office/powerpoint/2010/main" val="31369441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599323-444E-26BF-B32C-9EE091D5F860}"/>
              </a:ext>
            </a:extLst>
          </p:cNvPr>
          <p:cNvSpPr>
            <a:spLocks noGrp="1"/>
          </p:cNvSpPr>
          <p:nvPr>
            <p:ph type="title"/>
          </p:nvPr>
        </p:nvSpPr>
        <p:spPr>
          <a:xfrm>
            <a:off x="1141606" y="152400"/>
            <a:ext cx="7886700" cy="1325563"/>
          </a:xfrm>
        </p:spPr>
        <p:txBody>
          <a:bodyPr/>
          <a:lstStyle/>
          <a:p>
            <a:r>
              <a:rPr lang="en-US" dirty="0">
                <a:solidFill>
                  <a:schemeClr val="bg1"/>
                </a:solidFill>
              </a:rPr>
              <a:t>Warning Letter:  Out of Specification</a:t>
            </a:r>
          </a:p>
        </p:txBody>
      </p:sp>
      <p:sp>
        <p:nvSpPr>
          <p:cNvPr id="91139" name="AutoShape 4"/>
          <p:cNvSpPr>
            <a:spLocks noChangeArrowheads="1"/>
          </p:cNvSpPr>
          <p:nvPr/>
        </p:nvSpPr>
        <p:spPr bwMode="auto">
          <a:xfrm>
            <a:off x="1550020" y="1360449"/>
            <a:ext cx="5688980" cy="5288001"/>
          </a:xfrm>
          <a:prstGeom prst="octagon">
            <a:avLst>
              <a:gd name="adj" fmla="val 29287"/>
            </a:avLst>
          </a:prstGeom>
          <a:solidFill>
            <a:srgbClr val="FF0000"/>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solidFill>
                <a:schemeClr val="bg1"/>
              </a:solidFill>
              <a:latin typeface="Arial" charset="0"/>
            </a:endParaRPr>
          </a:p>
          <a:p>
            <a:pPr algn="ctr"/>
            <a:endParaRPr lang="en-US" dirty="0">
              <a:solidFill>
                <a:schemeClr val="bg1"/>
              </a:solidFill>
              <a:latin typeface="Arial" charset="0"/>
            </a:endParaRPr>
          </a:p>
          <a:p>
            <a:pPr algn="ctr"/>
            <a:endParaRPr lang="en-US" sz="2800" dirty="0">
              <a:solidFill>
                <a:schemeClr val="bg1"/>
              </a:solidFill>
              <a:latin typeface="Arial" charset="0"/>
            </a:endParaRPr>
          </a:p>
          <a:p>
            <a:pPr algn="ctr"/>
            <a:endParaRPr lang="en-US" sz="2800" dirty="0">
              <a:solidFill>
                <a:schemeClr val="bg1"/>
              </a:solidFill>
              <a:latin typeface="Arial" charset="0"/>
            </a:endParaRPr>
          </a:p>
          <a:p>
            <a:pPr algn="ctr"/>
            <a:endParaRPr lang="en-US" sz="1000" dirty="0">
              <a:solidFill>
                <a:schemeClr val="bg1"/>
              </a:solidFill>
              <a:latin typeface="Arial" charset="0"/>
            </a:endParaRPr>
          </a:p>
          <a:p>
            <a:pPr algn="ctr"/>
            <a:r>
              <a:rPr lang="en-US" sz="1600" b="1" dirty="0">
                <a:solidFill>
                  <a:srgbClr val="FFFFFF"/>
                </a:solidFill>
                <a:latin typeface="Arial Narrow" pitchFamily="34" charset="0"/>
              </a:rPr>
              <a:t>During my review, I found that on April 29, 2001 </a:t>
            </a:r>
          </a:p>
          <a:p>
            <a:pPr algn="ctr"/>
            <a:r>
              <a:rPr lang="en-US" sz="1600" b="1" dirty="0">
                <a:solidFill>
                  <a:srgbClr val="FFFFFF"/>
                </a:solidFill>
                <a:latin typeface="Arial Narrow" pitchFamily="34" charset="0"/>
              </a:rPr>
              <a:t>your laboratory obtained an OOS and a retest was </a:t>
            </a:r>
          </a:p>
          <a:p>
            <a:pPr algn="ctr"/>
            <a:r>
              <a:rPr lang="en-US" sz="1600" b="1" dirty="0">
                <a:solidFill>
                  <a:srgbClr val="FFFFFF"/>
                </a:solidFill>
                <a:latin typeface="Arial Narrow" pitchFamily="34" charset="0"/>
              </a:rPr>
              <a:t>authorized without an explanation.  </a:t>
            </a:r>
          </a:p>
          <a:p>
            <a:pPr algn="ctr">
              <a:lnSpc>
                <a:spcPct val="80000"/>
              </a:lnSpc>
              <a:spcAft>
                <a:spcPct val="5000"/>
              </a:spcAft>
            </a:pPr>
            <a:endParaRPr lang="en-US" sz="1600" b="1" dirty="0">
              <a:solidFill>
                <a:srgbClr val="FFFFFF"/>
              </a:solidFill>
              <a:latin typeface="Arial Narrow" pitchFamily="34" charset="0"/>
            </a:endParaRPr>
          </a:p>
          <a:p>
            <a:pPr algn="ctr">
              <a:lnSpc>
                <a:spcPct val="80000"/>
              </a:lnSpc>
            </a:pPr>
            <a:r>
              <a:rPr lang="en-US" sz="1600" b="1" dirty="0">
                <a:solidFill>
                  <a:srgbClr val="FFFFFF"/>
                </a:solidFill>
                <a:latin typeface="Arial Narrow" pitchFamily="34" charset="0"/>
              </a:rPr>
              <a:t>I requested the justification for the re-testing and your Laboratory </a:t>
            </a:r>
          </a:p>
          <a:p>
            <a:pPr algn="ctr">
              <a:lnSpc>
                <a:spcPct val="80000"/>
              </a:lnSpc>
            </a:pPr>
            <a:r>
              <a:rPr lang="en-US" sz="1600" b="1" dirty="0">
                <a:solidFill>
                  <a:srgbClr val="FFFFFF"/>
                </a:solidFill>
                <a:latin typeface="Arial Narrow" pitchFamily="34" charset="0"/>
              </a:rPr>
              <a:t>personnel explained to me that they have observed this </a:t>
            </a:r>
          </a:p>
          <a:p>
            <a:pPr algn="ctr">
              <a:lnSpc>
                <a:spcPct val="80000"/>
              </a:lnSpc>
            </a:pPr>
            <a:r>
              <a:rPr lang="en-US" sz="1600" b="1" dirty="0">
                <a:solidFill>
                  <a:srgbClr val="FFFFFF"/>
                </a:solidFill>
                <a:latin typeface="Arial Narrow" pitchFamily="34" charset="0"/>
              </a:rPr>
              <a:t>OOS result in other lots from the same product. </a:t>
            </a:r>
          </a:p>
          <a:p>
            <a:pPr algn="ctr">
              <a:lnSpc>
                <a:spcPct val="80000"/>
              </a:lnSpc>
            </a:pPr>
            <a:r>
              <a:rPr lang="en-US" sz="1600" b="1" dirty="0">
                <a:solidFill>
                  <a:srgbClr val="FFFFFF"/>
                </a:solidFill>
                <a:latin typeface="Arial Narrow" pitchFamily="34" charset="0"/>
              </a:rPr>
              <a:t> </a:t>
            </a:r>
          </a:p>
          <a:p>
            <a:pPr algn="ctr">
              <a:lnSpc>
                <a:spcPct val="80000"/>
              </a:lnSpc>
            </a:pPr>
            <a:r>
              <a:rPr lang="en-US" sz="1600" b="1" dirty="0">
                <a:solidFill>
                  <a:srgbClr val="FFFFFF"/>
                </a:solidFill>
                <a:latin typeface="Arial Narrow" pitchFamily="34" charset="0"/>
              </a:rPr>
              <a:t>In the previous investigations, the original OOS value was </a:t>
            </a:r>
          </a:p>
          <a:p>
            <a:pPr algn="ctr">
              <a:lnSpc>
                <a:spcPct val="80000"/>
              </a:lnSpc>
            </a:pPr>
            <a:r>
              <a:rPr lang="en-US" sz="1600" b="1" dirty="0">
                <a:solidFill>
                  <a:srgbClr val="FFFFFF"/>
                </a:solidFill>
                <a:latin typeface="Arial Narrow" pitchFamily="34" charset="0"/>
              </a:rPr>
              <a:t>invalidated because of  “</a:t>
            </a:r>
            <a:r>
              <a:rPr lang="en-US" sz="1600" b="1" i="1" dirty="0">
                <a:solidFill>
                  <a:srgbClr val="FFFFFF"/>
                </a:solidFill>
                <a:latin typeface="Arial Narrow" pitchFamily="34" charset="0"/>
              </a:rPr>
              <a:t>interference in the dissolution vessel</a:t>
            </a:r>
            <a:r>
              <a:rPr lang="en-US" sz="1600" b="1" dirty="0">
                <a:solidFill>
                  <a:srgbClr val="FFFFFF"/>
                </a:solidFill>
                <a:latin typeface="Arial Narrow" pitchFamily="34" charset="0"/>
              </a:rPr>
              <a:t>”  </a:t>
            </a:r>
          </a:p>
          <a:p>
            <a:pPr algn="ctr">
              <a:lnSpc>
                <a:spcPct val="80000"/>
              </a:lnSpc>
            </a:pPr>
            <a:r>
              <a:rPr lang="en-US" sz="1600" b="1" dirty="0">
                <a:solidFill>
                  <a:srgbClr val="FFFFFF"/>
                </a:solidFill>
                <a:latin typeface="Arial Narrow" pitchFamily="34" charset="0"/>
              </a:rPr>
              <a:t>and the lot was retested.  These investigations do not have</a:t>
            </a:r>
          </a:p>
          <a:p>
            <a:pPr algn="ctr">
              <a:lnSpc>
                <a:spcPct val="80000"/>
              </a:lnSpc>
            </a:pPr>
            <a:r>
              <a:rPr lang="en-US" sz="1600" b="1" dirty="0">
                <a:solidFill>
                  <a:srgbClr val="FFFFFF"/>
                </a:solidFill>
                <a:latin typeface="Arial Narrow" pitchFamily="34" charset="0"/>
              </a:rPr>
              <a:t> analytical data to demonstrate the validity of this </a:t>
            </a:r>
          </a:p>
          <a:p>
            <a:pPr algn="ctr">
              <a:lnSpc>
                <a:spcPct val="80000"/>
              </a:lnSpc>
            </a:pPr>
            <a:r>
              <a:rPr lang="en-US" sz="1600" b="1" dirty="0">
                <a:solidFill>
                  <a:srgbClr val="FFFFFF"/>
                </a:solidFill>
                <a:latin typeface="Arial Narrow" pitchFamily="34" charset="0"/>
              </a:rPr>
              <a:t>assignable cause.  </a:t>
            </a:r>
          </a:p>
          <a:p>
            <a:pPr algn="ctr">
              <a:lnSpc>
                <a:spcPct val="80000"/>
              </a:lnSpc>
            </a:pPr>
            <a:endParaRPr lang="en-US" sz="1600" b="1" dirty="0">
              <a:solidFill>
                <a:srgbClr val="FFFFFF"/>
              </a:solidFill>
              <a:latin typeface="Arial Narrow" pitchFamily="34" charset="0"/>
            </a:endParaRPr>
          </a:p>
          <a:p>
            <a:pPr algn="ctr">
              <a:lnSpc>
                <a:spcPct val="80000"/>
              </a:lnSpc>
            </a:pPr>
            <a:r>
              <a:rPr lang="en-US" sz="1600" b="1" dirty="0">
                <a:solidFill>
                  <a:srgbClr val="FFFFFF"/>
                </a:solidFill>
                <a:latin typeface="Arial Narrow" pitchFamily="34" charset="0"/>
              </a:rPr>
              <a:t>During the inspection, your laboratory performed a study to </a:t>
            </a:r>
          </a:p>
          <a:p>
            <a:pPr algn="ctr">
              <a:lnSpc>
                <a:spcPct val="80000"/>
              </a:lnSpc>
            </a:pPr>
            <a:r>
              <a:rPr lang="en-US" sz="1600" b="1" dirty="0">
                <a:solidFill>
                  <a:srgbClr val="FFFFFF"/>
                </a:solidFill>
                <a:latin typeface="Arial Narrow" pitchFamily="34" charset="0"/>
              </a:rPr>
              <a:t>prove this assignable cause and found that this assignable </a:t>
            </a:r>
          </a:p>
          <a:p>
            <a:pPr algn="ctr">
              <a:lnSpc>
                <a:spcPct val="80000"/>
              </a:lnSpc>
            </a:pPr>
            <a:r>
              <a:rPr lang="en-US" sz="1600" b="1" dirty="0">
                <a:solidFill>
                  <a:srgbClr val="FFFFFF"/>
                </a:solidFill>
                <a:latin typeface="Arial Narrow" pitchFamily="34" charset="0"/>
              </a:rPr>
              <a:t>cause, previously used to invalidate data, </a:t>
            </a:r>
          </a:p>
          <a:p>
            <a:pPr algn="ctr">
              <a:lnSpc>
                <a:spcPct val="80000"/>
              </a:lnSpc>
            </a:pPr>
            <a:r>
              <a:rPr lang="en-US" sz="1600" b="1" dirty="0">
                <a:solidFill>
                  <a:srgbClr val="FFFFFF"/>
                </a:solidFill>
                <a:latin typeface="Arial Narrow" pitchFamily="34" charset="0"/>
              </a:rPr>
              <a:t>is not valid.</a:t>
            </a:r>
          </a:p>
          <a:p>
            <a:pPr algn="ctr">
              <a:lnSpc>
                <a:spcPct val="80000"/>
              </a:lnSpc>
            </a:pPr>
            <a:endParaRPr lang="en-US" sz="2000" dirty="0">
              <a:solidFill>
                <a:srgbClr val="FFFFFF"/>
              </a:solidFill>
              <a:latin typeface="Arial Narrow" pitchFamily="34" charset="0"/>
            </a:endParaRPr>
          </a:p>
          <a:p>
            <a:pPr algn="ctr">
              <a:lnSpc>
                <a:spcPct val="80000"/>
              </a:lnSpc>
            </a:pPr>
            <a:r>
              <a:rPr lang="en-US" sz="2000" b="1" i="1" dirty="0">
                <a:latin typeface="Arial Narrow" pitchFamily="34" charset="0"/>
              </a:rPr>
              <a:t>Schering Plough, Puerto Rico</a:t>
            </a:r>
          </a:p>
          <a:p>
            <a:pPr algn="ctr">
              <a:lnSpc>
                <a:spcPct val="80000"/>
              </a:lnSpc>
            </a:pPr>
            <a:endParaRPr lang="en-US" sz="2000" b="0" i="1" dirty="0">
              <a:latin typeface="Arial Narrow" pitchFamily="34" charset="0"/>
            </a:endParaRPr>
          </a:p>
          <a:p>
            <a:pPr algn="ctr"/>
            <a:endParaRPr lang="en-US" sz="2000" dirty="0">
              <a:latin typeface="Arial Narrow" pitchFamily="34" charset="0"/>
            </a:endParaRPr>
          </a:p>
          <a:p>
            <a:pPr algn="ctr"/>
            <a:endParaRPr lang="en-US" sz="2800" dirty="0">
              <a:latin typeface="Arial" charset="0"/>
            </a:endParaRPr>
          </a:p>
          <a:p>
            <a:pPr algn="ctr"/>
            <a:endParaRPr lang="en-US" dirty="0">
              <a:latin typeface="Arial" charset="0"/>
            </a:endParaRPr>
          </a:p>
        </p:txBody>
      </p:sp>
      <p:sp>
        <p:nvSpPr>
          <p:cNvPr id="2" name="TextBox 1">
            <a:extLst>
              <a:ext uri="{FF2B5EF4-FFF2-40B4-BE49-F238E27FC236}">
                <a16:creationId xmlns:a16="http://schemas.microsoft.com/office/drawing/2014/main" id="{2D2EA4BC-F373-4F28-BBC4-97686E3BA413}"/>
              </a:ext>
              <a:ext uri="{C183D7F6-B498-43B3-948B-1728B52AA6E4}">
                <adec:decorative xmlns:adec="http://schemas.microsoft.com/office/drawing/2017/decorative" val="1"/>
              </a:ext>
            </a:extLst>
          </p:cNvPr>
          <p:cNvSpPr txBox="1"/>
          <p:nvPr/>
        </p:nvSpPr>
        <p:spPr>
          <a:xfrm>
            <a:off x="3029253" y="1690689"/>
            <a:ext cx="2975956" cy="461665"/>
          </a:xfrm>
          <a:prstGeom prst="rect">
            <a:avLst/>
          </a:prstGeom>
          <a:noFill/>
        </p:spPr>
        <p:txBody>
          <a:bodyPr wrap="square" rtlCol="0">
            <a:spAutoFit/>
          </a:bodyPr>
          <a:lstStyle/>
          <a:p>
            <a:pPr algn="ctr"/>
            <a:r>
              <a:rPr lang="en-US" sz="2400" b="1" dirty="0">
                <a:solidFill>
                  <a:schemeClr val="bg1"/>
                </a:solidFill>
              </a:rPr>
              <a:t>WARNING LETTER</a:t>
            </a:r>
          </a:p>
        </p:txBody>
      </p:sp>
      <p:sp>
        <p:nvSpPr>
          <p:cNvPr id="91138" name="Slide Number Placeholder 5">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a:prstGeom prst="rect">
            <a:avLst/>
          </a:prstGeom>
          <a:noFill/>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fld id="{031A5F36-8A0A-454C-9164-29EE852F5F6A}" type="slidenum">
              <a:rPr lang="en-US" sz="1400" b="0" smtClean="0"/>
              <a:pPr eaLnBrk="1" hangingPunct="1"/>
              <a:t>60</a:t>
            </a:fld>
            <a:endParaRPr lang="en-US" sz="1400" b="0"/>
          </a:p>
        </p:txBody>
      </p:sp>
    </p:spTree>
    <p:extLst>
      <p:ext uri="{BB962C8B-B14F-4D97-AF65-F5344CB8AC3E}">
        <p14:creationId xmlns:p14="http://schemas.microsoft.com/office/powerpoint/2010/main" val="28286306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2"/>
          <p:cNvSpPr>
            <a:spLocks noGrp="1" noChangeArrowheads="1"/>
          </p:cNvSpPr>
          <p:nvPr>
            <p:ph type="title"/>
          </p:nvPr>
        </p:nvSpPr>
        <p:spPr>
          <a:xfrm>
            <a:off x="1821830" y="222097"/>
            <a:ext cx="4322491" cy="1325563"/>
          </a:xfrm>
        </p:spPr>
        <p:txBody>
          <a:bodyPr/>
          <a:lstStyle/>
          <a:p>
            <a:r>
              <a:rPr lang="en-US" dirty="0">
                <a:solidFill>
                  <a:schemeClr val="bg1"/>
                </a:solidFill>
              </a:rPr>
              <a:t>OOS</a:t>
            </a:r>
            <a:br>
              <a:rPr lang="en-US" dirty="0">
                <a:solidFill>
                  <a:schemeClr val="bg1"/>
                </a:solidFill>
              </a:rPr>
            </a:br>
            <a:r>
              <a:rPr lang="en-US" dirty="0">
                <a:solidFill>
                  <a:schemeClr val="bg1"/>
                </a:solidFill>
              </a:rPr>
              <a:t>FDA Expects:</a:t>
            </a:r>
          </a:p>
        </p:txBody>
      </p:sp>
      <p:sp>
        <p:nvSpPr>
          <p:cNvPr id="92165" name="Text Box 3"/>
          <p:cNvSpPr txBox="1">
            <a:spLocks noChangeArrowheads="1"/>
          </p:cNvSpPr>
          <p:nvPr/>
        </p:nvSpPr>
        <p:spPr bwMode="auto">
          <a:xfrm>
            <a:off x="576262" y="1460704"/>
            <a:ext cx="8229600" cy="5175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46075" eaLnBrk="0" hangingPunct="0">
              <a:defRPr sz="2400" b="1">
                <a:solidFill>
                  <a:schemeClr val="tx1"/>
                </a:solidFill>
                <a:latin typeface="Times New Roman" pitchFamily="18" charset="0"/>
              </a:defRPr>
            </a:lvl1pPr>
            <a:lvl2pPr marL="742950" indent="-285750" defTabSz="346075" eaLnBrk="0" hangingPunct="0">
              <a:defRPr sz="2400" b="1">
                <a:solidFill>
                  <a:schemeClr val="tx1"/>
                </a:solidFill>
                <a:latin typeface="Times New Roman" pitchFamily="18" charset="0"/>
              </a:defRPr>
            </a:lvl2pPr>
            <a:lvl3pPr defTabSz="346075" eaLnBrk="0" hangingPunct="0">
              <a:defRPr sz="2400" b="1">
                <a:solidFill>
                  <a:schemeClr val="tx1"/>
                </a:solidFill>
                <a:latin typeface="Times New Roman" pitchFamily="18" charset="0"/>
              </a:defRPr>
            </a:lvl3pPr>
            <a:lvl4pPr marL="1600200" indent="-228600" defTabSz="346075" eaLnBrk="0" hangingPunct="0">
              <a:defRPr sz="2400" b="1">
                <a:solidFill>
                  <a:schemeClr val="tx1"/>
                </a:solidFill>
                <a:latin typeface="Times New Roman" pitchFamily="18" charset="0"/>
              </a:defRPr>
            </a:lvl4pPr>
            <a:lvl5pPr marL="2057400" indent="-228600" defTabSz="346075" eaLnBrk="0" hangingPunct="0">
              <a:defRPr sz="2400" b="1">
                <a:solidFill>
                  <a:schemeClr val="tx1"/>
                </a:solidFill>
                <a:latin typeface="Times New Roman" pitchFamily="18" charset="0"/>
              </a:defRPr>
            </a:lvl5pPr>
            <a:lvl6pPr marL="2514600" indent="-228600" defTabSz="346075" eaLnBrk="0" fontAlgn="base" hangingPunct="0">
              <a:spcBef>
                <a:spcPct val="0"/>
              </a:spcBef>
              <a:spcAft>
                <a:spcPct val="0"/>
              </a:spcAft>
              <a:defRPr sz="2400" b="1">
                <a:solidFill>
                  <a:schemeClr val="tx1"/>
                </a:solidFill>
                <a:latin typeface="Times New Roman" pitchFamily="18" charset="0"/>
              </a:defRPr>
            </a:lvl6pPr>
            <a:lvl7pPr marL="2971800" indent="-228600" defTabSz="346075" eaLnBrk="0" fontAlgn="base" hangingPunct="0">
              <a:spcBef>
                <a:spcPct val="0"/>
              </a:spcBef>
              <a:spcAft>
                <a:spcPct val="0"/>
              </a:spcAft>
              <a:defRPr sz="2400" b="1">
                <a:solidFill>
                  <a:schemeClr val="tx1"/>
                </a:solidFill>
                <a:latin typeface="Times New Roman" pitchFamily="18" charset="0"/>
              </a:defRPr>
            </a:lvl7pPr>
            <a:lvl8pPr marL="3429000" indent="-228600" defTabSz="346075" eaLnBrk="0" fontAlgn="base" hangingPunct="0">
              <a:spcBef>
                <a:spcPct val="0"/>
              </a:spcBef>
              <a:spcAft>
                <a:spcPct val="0"/>
              </a:spcAft>
              <a:defRPr sz="2400" b="1">
                <a:solidFill>
                  <a:schemeClr val="tx1"/>
                </a:solidFill>
                <a:latin typeface="Times New Roman" pitchFamily="18" charset="0"/>
              </a:defRPr>
            </a:lvl8pPr>
            <a:lvl9pPr marL="3886200" indent="-228600" defTabSz="346075" eaLnBrk="0" fontAlgn="base" hangingPunct="0">
              <a:spcBef>
                <a:spcPct val="0"/>
              </a:spcBef>
              <a:spcAft>
                <a:spcPct val="0"/>
              </a:spcAft>
              <a:defRPr sz="2400" b="1">
                <a:solidFill>
                  <a:schemeClr val="tx1"/>
                </a:solidFill>
                <a:latin typeface="Times New Roman" pitchFamily="18" charset="0"/>
              </a:defRPr>
            </a:lvl9pPr>
          </a:lstStyle>
          <a:p>
            <a:pPr marL="347663" indent="-347663" eaLnBrk="1" hangingPunct="1">
              <a:lnSpc>
                <a:spcPct val="110000"/>
              </a:lnSpc>
              <a:spcBef>
                <a:spcPct val="50000"/>
              </a:spcBef>
              <a:buClr>
                <a:srgbClr val="0070C0"/>
              </a:buClr>
              <a:buFontTx/>
              <a:buChar char="•"/>
            </a:pPr>
            <a:r>
              <a:rPr lang="en-US" b="0" dirty="0">
                <a:latin typeface="Arial" charset="0"/>
              </a:rPr>
              <a:t>An immediate and thorough investigation following an OOS result </a:t>
            </a:r>
            <a:r>
              <a:rPr lang="en-US" dirty="0">
                <a:latin typeface="Arial" charset="0"/>
              </a:rPr>
              <a:t>prior to any retesting</a:t>
            </a:r>
          </a:p>
          <a:p>
            <a:pPr eaLnBrk="1" hangingPunct="1">
              <a:lnSpc>
                <a:spcPct val="110000"/>
              </a:lnSpc>
              <a:spcBef>
                <a:spcPct val="50000"/>
              </a:spcBef>
              <a:buClr>
                <a:srgbClr val="0070C0"/>
              </a:buClr>
              <a:buFontTx/>
              <a:buChar char="•"/>
            </a:pPr>
            <a:r>
              <a:rPr lang="en-US" b="0" dirty="0">
                <a:latin typeface="Arial" charset="0"/>
              </a:rPr>
              <a:t> 	The existence of an SOP – the basic document to 	assist in assessing and investigating an OOS 	result.</a:t>
            </a:r>
          </a:p>
          <a:p>
            <a:pPr lvl="2" indent="-342900" eaLnBrk="1" hangingPunct="1">
              <a:lnSpc>
                <a:spcPct val="110000"/>
              </a:lnSpc>
              <a:buClr>
                <a:srgbClr val="0070C0"/>
              </a:buClr>
              <a:buFont typeface="Arial" panose="020B0604020202020204" pitchFamily="34" charset="0"/>
              <a:buChar char="̶"/>
            </a:pPr>
            <a:r>
              <a:rPr lang="en-US" sz="2000" b="0" dirty="0">
                <a:latin typeface="Arial" charset="0"/>
              </a:rPr>
              <a:t>What to do when an OOS is detected?</a:t>
            </a:r>
          </a:p>
          <a:p>
            <a:pPr lvl="2" indent="-342900" eaLnBrk="1" hangingPunct="1">
              <a:lnSpc>
                <a:spcPct val="110000"/>
              </a:lnSpc>
              <a:buClr>
                <a:srgbClr val="0070C0"/>
              </a:buClr>
              <a:buFont typeface="Arial" panose="020B0604020202020204" pitchFamily="34" charset="0"/>
              <a:buChar char="̶"/>
            </a:pPr>
            <a:r>
              <a:rPr lang="en-US" sz="2000" b="0" dirty="0">
                <a:latin typeface="Arial" charset="0"/>
              </a:rPr>
              <a:t>What to document?</a:t>
            </a:r>
          </a:p>
          <a:p>
            <a:pPr lvl="2" indent="-342900" eaLnBrk="1" hangingPunct="1">
              <a:lnSpc>
                <a:spcPct val="110000"/>
              </a:lnSpc>
              <a:buClr>
                <a:srgbClr val="0070C0"/>
              </a:buClr>
              <a:buFont typeface="Arial" panose="020B0604020202020204" pitchFamily="34" charset="0"/>
              <a:buChar char="̶"/>
            </a:pPr>
            <a:r>
              <a:rPr lang="en-US" sz="2000" b="0" dirty="0">
                <a:latin typeface="Arial" charset="0"/>
              </a:rPr>
              <a:t>How to investigate?</a:t>
            </a:r>
          </a:p>
          <a:p>
            <a:pPr lvl="2" indent="-342900" eaLnBrk="1" hangingPunct="1">
              <a:lnSpc>
                <a:spcPct val="110000"/>
              </a:lnSpc>
              <a:buClr>
                <a:srgbClr val="0070C0"/>
              </a:buClr>
              <a:buFont typeface="Arial" panose="020B0604020202020204" pitchFamily="34" charset="0"/>
              <a:buChar char="̶"/>
            </a:pPr>
            <a:r>
              <a:rPr lang="en-US" sz="2000" b="0" dirty="0">
                <a:latin typeface="Arial" charset="0"/>
              </a:rPr>
              <a:t>Time Limits?</a:t>
            </a:r>
          </a:p>
          <a:p>
            <a:pPr lvl="2" indent="-342900" eaLnBrk="1" hangingPunct="1">
              <a:lnSpc>
                <a:spcPct val="110000"/>
              </a:lnSpc>
              <a:buClr>
                <a:srgbClr val="0070C0"/>
              </a:buClr>
              <a:buFont typeface="Arial" panose="020B0604020202020204" pitchFamily="34" charset="0"/>
              <a:buChar char="̶"/>
            </a:pPr>
            <a:r>
              <a:rPr lang="en-US" sz="2000" b="0" dirty="0">
                <a:latin typeface="Arial" charset="0"/>
              </a:rPr>
              <a:t>When does QA get involved?</a:t>
            </a:r>
          </a:p>
          <a:p>
            <a:pPr marL="342900" indent="-342900" eaLnBrk="1" hangingPunct="1">
              <a:lnSpc>
                <a:spcPct val="110000"/>
              </a:lnSpc>
              <a:spcBef>
                <a:spcPct val="50000"/>
              </a:spcBef>
              <a:buClr>
                <a:srgbClr val="0070C0"/>
              </a:buClr>
              <a:buFontTx/>
              <a:buChar char="•"/>
            </a:pPr>
            <a:r>
              <a:rPr lang="en-US" b="0" dirty="0">
                <a:latin typeface="Arial" charset="0"/>
              </a:rPr>
              <a:t> Corrective &amp; Preventative Action (CAPA)</a:t>
            </a:r>
          </a:p>
          <a:p>
            <a:pPr lvl="2" indent="-342900" eaLnBrk="1" hangingPunct="1">
              <a:lnSpc>
                <a:spcPct val="110000"/>
              </a:lnSpc>
              <a:buClr>
                <a:srgbClr val="0070C0"/>
              </a:buClr>
              <a:buFont typeface="Arial" panose="020B0604020202020204" pitchFamily="34" charset="0"/>
              <a:buChar char="̶"/>
            </a:pPr>
            <a:r>
              <a:rPr lang="en-US" sz="2000" b="0" dirty="0">
                <a:latin typeface="Arial" charset="0"/>
              </a:rPr>
              <a:t>To correct the testing process</a:t>
            </a:r>
          </a:p>
          <a:p>
            <a:pPr lvl="2" indent="-342900" eaLnBrk="1" hangingPunct="1">
              <a:lnSpc>
                <a:spcPct val="110000"/>
              </a:lnSpc>
              <a:buClr>
                <a:srgbClr val="0070C0"/>
              </a:buClr>
              <a:buFont typeface="Arial" panose="020B0604020202020204" pitchFamily="34" charset="0"/>
              <a:buChar char="̶"/>
            </a:pPr>
            <a:r>
              <a:rPr lang="en-US" sz="2000" b="0" dirty="0">
                <a:latin typeface="Arial" charset="0"/>
              </a:rPr>
              <a:t>To correct the manufacturing process</a:t>
            </a:r>
          </a:p>
          <a:p>
            <a:pPr lvl="2" indent="-342900" eaLnBrk="1" hangingPunct="1">
              <a:lnSpc>
                <a:spcPct val="110000"/>
              </a:lnSpc>
              <a:buClr>
                <a:srgbClr val="0070C0"/>
              </a:buClr>
              <a:buFont typeface="Arial" panose="020B0604020202020204" pitchFamily="34" charset="0"/>
              <a:buChar char="̶"/>
            </a:pPr>
            <a:r>
              <a:rPr lang="en-US" sz="2000" b="0" dirty="0">
                <a:latin typeface="Arial" charset="0"/>
              </a:rPr>
              <a:t>To correct the EXECUTION of the manufacturing process</a:t>
            </a:r>
          </a:p>
        </p:txBody>
      </p:sp>
      <p:sp>
        <p:nvSpPr>
          <p:cNvPr id="92162"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C5B66F55-7309-4B79-B04D-5005EA36F91C}" type="slidenum">
              <a:rPr lang="en-US" smtClean="0"/>
              <a:pPr/>
              <a:t>61</a:t>
            </a:fld>
            <a:endParaRPr lang="en-US"/>
          </a:p>
        </p:txBody>
      </p:sp>
    </p:spTree>
    <p:extLst>
      <p:ext uri="{BB962C8B-B14F-4D97-AF65-F5344CB8AC3E}">
        <p14:creationId xmlns:p14="http://schemas.microsoft.com/office/powerpoint/2010/main" val="38348525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Rectangle 3"/>
          <p:cNvSpPr>
            <a:spLocks noGrp="1" noChangeArrowheads="1"/>
          </p:cNvSpPr>
          <p:nvPr>
            <p:ph type="title"/>
          </p:nvPr>
        </p:nvSpPr>
        <p:spPr>
          <a:xfrm>
            <a:off x="1074699" y="253614"/>
            <a:ext cx="7886700" cy="1325563"/>
          </a:xfrm>
        </p:spPr>
        <p:txBody>
          <a:bodyPr/>
          <a:lstStyle/>
          <a:p>
            <a:pPr lvl="0"/>
            <a:r>
              <a:rPr lang="en-US" dirty="0">
                <a:solidFill>
                  <a:schemeClr val="bg1"/>
                </a:solidFill>
              </a:rPr>
              <a:t>Subpart I.  Laboratory Controls</a:t>
            </a:r>
            <a:br>
              <a:rPr lang="en-US" dirty="0">
                <a:solidFill>
                  <a:schemeClr val="bg1"/>
                </a:solidFill>
              </a:rPr>
            </a:br>
            <a:r>
              <a:rPr lang="en-US" dirty="0">
                <a:solidFill>
                  <a:schemeClr val="bg1"/>
                </a:solidFill>
              </a:rPr>
              <a:t>FDA Expects</a:t>
            </a:r>
          </a:p>
        </p:txBody>
      </p:sp>
      <p:sp>
        <p:nvSpPr>
          <p:cNvPr id="93190" name="Text Box 5"/>
          <p:cNvSpPr txBox="1">
            <a:spLocks noChangeArrowheads="1"/>
          </p:cNvSpPr>
          <p:nvPr/>
        </p:nvSpPr>
        <p:spPr bwMode="auto">
          <a:xfrm>
            <a:off x="533400" y="1778000"/>
            <a:ext cx="7696200" cy="3819525"/>
          </a:xfrm>
          <a:prstGeom prst="rect">
            <a:avLst/>
          </a:prstGeom>
          <a:solidFill>
            <a:srgbClr val="FFFFFF"/>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dirty="0">
                <a:latin typeface="Arial" charset="0"/>
              </a:rPr>
              <a:t>483 Citation:  (OOS investigation time limits)</a:t>
            </a:r>
          </a:p>
          <a:p>
            <a:pPr eaLnBrk="1" hangingPunct="1">
              <a:spcBef>
                <a:spcPct val="50000"/>
              </a:spcBef>
            </a:pPr>
            <a:r>
              <a:rPr lang="en-US" dirty="0">
                <a:latin typeface="Arial" charset="0"/>
              </a:rPr>
              <a:t>Following an out-of-specification result for Test A in the 6-month stability sample of Lot [ABC], the analyst reported that the “</a:t>
            </a:r>
            <a:r>
              <a:rPr lang="en-US" dirty="0">
                <a:solidFill>
                  <a:srgbClr val="3366FF"/>
                </a:solidFill>
                <a:latin typeface="Arial" charset="0"/>
              </a:rPr>
              <a:t>Test FAILED</a:t>
            </a:r>
            <a:r>
              <a:rPr lang="en-US" dirty="0">
                <a:latin typeface="Arial" charset="0"/>
              </a:rPr>
              <a:t>” on the report sheet and forwarded this to the group leader, however, no action was taken.  </a:t>
            </a:r>
          </a:p>
          <a:p>
            <a:pPr eaLnBrk="1" hangingPunct="1">
              <a:spcBef>
                <a:spcPct val="50000"/>
              </a:spcBef>
            </a:pPr>
            <a:r>
              <a:rPr lang="en-US" dirty="0">
                <a:latin typeface="Arial" charset="0"/>
              </a:rPr>
              <a:t>According to the laboratory manager, the sheet must have been missed and was not discovered for more than two months.  </a:t>
            </a:r>
          </a:p>
        </p:txBody>
      </p:sp>
      <p:sp>
        <p:nvSpPr>
          <p:cNvPr id="6" name="TextBox 5">
            <a:extLst>
              <a:ext uri="{FF2B5EF4-FFF2-40B4-BE49-F238E27FC236}">
                <a16:creationId xmlns:a16="http://schemas.microsoft.com/office/drawing/2014/main" id="{93F51214-D435-4660-B662-225081E97482}"/>
              </a:ext>
            </a:extLst>
          </p:cNvPr>
          <p:cNvSpPr txBox="1"/>
          <p:nvPr/>
        </p:nvSpPr>
        <p:spPr>
          <a:xfrm>
            <a:off x="437745" y="5618460"/>
            <a:ext cx="7915072" cy="584775"/>
          </a:xfrm>
          <a:prstGeom prst="rect">
            <a:avLst/>
          </a:prstGeom>
          <a:noFill/>
        </p:spPr>
        <p:txBody>
          <a:bodyPr wrap="square">
            <a:spAutoFit/>
          </a:bodyPr>
          <a:lstStyle/>
          <a:p>
            <a:pPr eaLnBrk="1" hangingPunct="1"/>
            <a:r>
              <a:rPr lang="en-US" sz="1600" i="1" dirty="0"/>
              <a:t>Source: “FDA API Inspections” by Robert C. Horan, PhD, FDA Pharmaceutical Inspectorate, New York District.</a:t>
            </a:r>
          </a:p>
        </p:txBody>
      </p:sp>
      <p:sp>
        <p:nvSpPr>
          <p:cNvPr id="93186"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857ADDE3-A90A-4851-94C7-04FF82100C56}" type="slidenum">
              <a:rPr lang="en-US" smtClean="0"/>
              <a:pPr/>
              <a:t>62</a:t>
            </a:fld>
            <a:endParaRPr lang="en-US"/>
          </a:p>
        </p:txBody>
      </p:sp>
    </p:spTree>
    <p:extLst>
      <p:ext uri="{BB962C8B-B14F-4D97-AF65-F5344CB8AC3E}">
        <p14:creationId xmlns:p14="http://schemas.microsoft.com/office/powerpoint/2010/main" val="39373847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2DD3B-2E8D-C9A6-A279-0318BA424357}"/>
              </a:ext>
            </a:extLst>
          </p:cNvPr>
          <p:cNvSpPr>
            <a:spLocks noGrp="1"/>
          </p:cNvSpPr>
          <p:nvPr>
            <p:ph type="title"/>
          </p:nvPr>
        </p:nvSpPr>
        <p:spPr>
          <a:xfrm>
            <a:off x="1300162" y="144360"/>
            <a:ext cx="7886700" cy="1325563"/>
          </a:xfrm>
        </p:spPr>
        <p:txBody>
          <a:bodyPr/>
          <a:lstStyle/>
          <a:p>
            <a:r>
              <a:rPr lang="en-US" sz="3600" u="sng" dirty="0">
                <a:solidFill>
                  <a:schemeClr val="bg1"/>
                </a:solidFill>
                <a:latin typeface="Arial" charset="0"/>
                <a:cs typeface="Times New Roman" pitchFamily="18" charset="0"/>
              </a:rPr>
              <a:t>Subpart</a:t>
            </a:r>
            <a:r>
              <a:rPr lang="en-US" sz="3600" u="sng" dirty="0">
                <a:solidFill>
                  <a:schemeClr val="bg1"/>
                </a:solidFill>
                <a:latin typeface="Arial" charset="0"/>
              </a:rPr>
              <a:t> I.</a:t>
            </a:r>
            <a:r>
              <a:rPr lang="en-US" sz="3600" dirty="0">
                <a:solidFill>
                  <a:schemeClr val="bg1"/>
                </a:solidFill>
                <a:latin typeface="Arial" charset="0"/>
              </a:rPr>
              <a:t>  Laboratory Controls</a:t>
            </a:r>
            <a:endParaRPr lang="en-US" dirty="0"/>
          </a:p>
        </p:txBody>
      </p:sp>
      <p:sp>
        <p:nvSpPr>
          <p:cNvPr id="94211" name="Text Box 2"/>
          <p:cNvSpPr txBox="1">
            <a:spLocks noChangeArrowheads="1"/>
          </p:cNvSpPr>
          <p:nvPr/>
        </p:nvSpPr>
        <p:spPr bwMode="auto">
          <a:xfrm>
            <a:off x="838200" y="1794428"/>
            <a:ext cx="7391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spcBef>
                <a:spcPct val="50000"/>
              </a:spcBef>
            </a:pPr>
            <a:r>
              <a:rPr lang="en-US" sz="3600" dirty="0">
                <a:latin typeface="Arial" charset="0"/>
              </a:rPr>
              <a:t>If a process is validated, do you expect process-related failures ?</a:t>
            </a:r>
          </a:p>
        </p:txBody>
      </p:sp>
      <p:sp>
        <p:nvSpPr>
          <p:cNvPr id="94212" name="Text Box 3"/>
          <p:cNvSpPr txBox="1">
            <a:spLocks noChangeArrowheads="1"/>
          </p:cNvSpPr>
          <p:nvPr/>
        </p:nvSpPr>
        <p:spPr bwMode="auto">
          <a:xfrm>
            <a:off x="3886200" y="4969151"/>
            <a:ext cx="152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sz="4400" dirty="0">
                <a:latin typeface="Arial" charset="0"/>
              </a:rPr>
              <a:t>NO !</a:t>
            </a:r>
          </a:p>
        </p:txBody>
      </p:sp>
      <p:sp>
        <p:nvSpPr>
          <p:cNvPr id="94213" name="Text Box 4">
            <a:extLst>
              <a:ext uri="{C183D7F6-B498-43B3-948B-1728B52AA6E4}">
                <adec:decorative xmlns:adec="http://schemas.microsoft.com/office/drawing/2017/decorative" val="1"/>
              </a:ext>
            </a:extLst>
          </p:cNvPr>
          <p:cNvSpPr txBox="1">
            <a:spLocks noChangeArrowheads="1"/>
          </p:cNvSpPr>
          <p:nvPr/>
        </p:nvSpPr>
        <p:spPr bwMode="auto">
          <a:xfrm>
            <a:off x="4343400" y="2985053"/>
            <a:ext cx="3048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sz="3600" dirty="0"/>
              <a:t>. .  .</a:t>
            </a:r>
          </a:p>
        </p:txBody>
      </p:sp>
      <p:sp>
        <p:nvSpPr>
          <p:cNvPr id="94210"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7800094F-9310-40A8-9831-513E4CA92716}" type="slidenum">
              <a:rPr lang="en-US" smtClean="0"/>
              <a:pPr/>
              <a:t>63</a:t>
            </a:fld>
            <a:endParaRPr lang="en-US"/>
          </a:p>
        </p:txBody>
      </p:sp>
    </p:spTree>
    <p:extLst>
      <p:ext uri="{BB962C8B-B14F-4D97-AF65-F5344CB8AC3E}">
        <p14:creationId xmlns:p14="http://schemas.microsoft.com/office/powerpoint/2010/main" val="14461485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3"/>
          <p:cNvSpPr>
            <a:spLocks noGrp="1" noChangeArrowheads="1"/>
          </p:cNvSpPr>
          <p:nvPr>
            <p:ph type="title"/>
          </p:nvPr>
        </p:nvSpPr>
        <p:spPr>
          <a:xfrm>
            <a:off x="1175060" y="152400"/>
            <a:ext cx="7886700" cy="1325563"/>
          </a:xfrm>
        </p:spPr>
        <p:txBody>
          <a:bodyPr/>
          <a:lstStyle/>
          <a:p>
            <a:pPr lvl="0"/>
            <a:r>
              <a:rPr lang="en-US" dirty="0">
                <a:solidFill>
                  <a:schemeClr val="bg1"/>
                </a:solidFill>
              </a:rPr>
              <a:t>WHAT DO YOU THINK OF THIS? OOS Example</a:t>
            </a:r>
          </a:p>
        </p:txBody>
      </p:sp>
      <p:sp>
        <p:nvSpPr>
          <p:cNvPr id="95237" name="Text Box 6"/>
          <p:cNvSpPr txBox="1">
            <a:spLocks noChangeArrowheads="1"/>
          </p:cNvSpPr>
          <p:nvPr/>
        </p:nvSpPr>
        <p:spPr bwMode="auto">
          <a:xfrm>
            <a:off x="628650" y="1839225"/>
            <a:ext cx="7886700" cy="3785652"/>
          </a:xfrm>
          <a:prstGeom prst="rect">
            <a:avLst/>
          </a:prstGeom>
          <a:solidFill>
            <a:srgbClr val="FFFFFF"/>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sz="2000" dirty="0">
                <a:latin typeface="Arial" charset="0"/>
              </a:rPr>
              <a:t>On review of a number of OOSs for potency issues in API XYZ, it was found that this was </a:t>
            </a:r>
            <a:r>
              <a:rPr lang="en-US" sz="2000" dirty="0">
                <a:solidFill>
                  <a:srgbClr val="3366FF"/>
                </a:solidFill>
                <a:latin typeface="Arial" charset="0"/>
              </a:rPr>
              <a:t>attributed to failure of temperature sensors on manufacturing equipment XXX</a:t>
            </a:r>
            <a:r>
              <a:rPr lang="en-US" sz="2000" dirty="0">
                <a:latin typeface="Arial" charset="0"/>
              </a:rPr>
              <a:t> and that the temperature had been out of the critical control range.  </a:t>
            </a:r>
          </a:p>
          <a:p>
            <a:pPr eaLnBrk="1" hangingPunct="1">
              <a:spcBef>
                <a:spcPct val="50000"/>
              </a:spcBef>
            </a:pPr>
            <a:r>
              <a:rPr lang="en-US" sz="2000" dirty="0">
                <a:latin typeface="Arial" charset="0"/>
              </a:rPr>
              <a:t>In reviewing other deviation reports, it was found that following earlier episodes of ‘OOS” potency values, there were </a:t>
            </a:r>
            <a:r>
              <a:rPr lang="en-US" sz="2000" dirty="0">
                <a:solidFill>
                  <a:srgbClr val="3366FF"/>
                </a:solidFill>
                <a:latin typeface="Arial" charset="0"/>
              </a:rPr>
              <a:t>corrective actions recommended including one to increase the frequency of calibrations of the sensing devices</a:t>
            </a:r>
            <a:r>
              <a:rPr lang="en-US" sz="2000" dirty="0">
                <a:latin typeface="Arial" charset="0"/>
              </a:rPr>
              <a:t>.</a:t>
            </a:r>
          </a:p>
          <a:p>
            <a:pPr eaLnBrk="1" hangingPunct="1">
              <a:spcBef>
                <a:spcPct val="50000"/>
              </a:spcBef>
            </a:pPr>
            <a:r>
              <a:rPr lang="en-US" sz="2000" dirty="0">
                <a:latin typeface="Arial" charset="0"/>
              </a:rPr>
              <a:t>Examination of the applicable SOPs found </a:t>
            </a:r>
            <a:r>
              <a:rPr lang="en-US" sz="2000" dirty="0">
                <a:solidFill>
                  <a:srgbClr val="3366FF"/>
                </a:solidFill>
                <a:latin typeface="Arial" charset="0"/>
              </a:rPr>
              <a:t>these recommendations have not been implemented</a:t>
            </a:r>
            <a:r>
              <a:rPr lang="en-US" sz="2000" dirty="0">
                <a:latin typeface="Arial" charset="0"/>
              </a:rPr>
              <a:t> and no other corrective action taken.</a:t>
            </a:r>
          </a:p>
        </p:txBody>
      </p:sp>
      <p:sp>
        <p:nvSpPr>
          <p:cNvPr id="6" name="TextBox 5">
            <a:extLst>
              <a:ext uri="{FF2B5EF4-FFF2-40B4-BE49-F238E27FC236}">
                <a16:creationId xmlns:a16="http://schemas.microsoft.com/office/drawing/2014/main" id="{E9A97C0D-8D86-4C21-9DD2-04F55C2F52B4}"/>
              </a:ext>
            </a:extLst>
          </p:cNvPr>
          <p:cNvSpPr txBox="1"/>
          <p:nvPr/>
        </p:nvSpPr>
        <p:spPr>
          <a:xfrm>
            <a:off x="577580" y="5734249"/>
            <a:ext cx="8179340" cy="584775"/>
          </a:xfrm>
          <a:prstGeom prst="rect">
            <a:avLst/>
          </a:prstGeom>
          <a:noFill/>
        </p:spPr>
        <p:txBody>
          <a:bodyPr wrap="square">
            <a:spAutoFit/>
          </a:bodyPr>
          <a:lstStyle/>
          <a:p>
            <a:pPr eaLnBrk="1" hangingPunct="1"/>
            <a:r>
              <a:rPr lang="en-US" sz="1600" i="1" dirty="0"/>
              <a:t>Source: “FDA API Inspections” by Robert C. Horan, PhD, </a:t>
            </a:r>
          </a:p>
          <a:p>
            <a:pPr eaLnBrk="1" hangingPunct="1"/>
            <a:r>
              <a:rPr lang="en-US" sz="1600" i="1" dirty="0"/>
              <a:t>FDA Pharmaceutical Inspectorate, New York District.</a:t>
            </a:r>
          </a:p>
        </p:txBody>
      </p:sp>
      <p:sp>
        <p:nvSpPr>
          <p:cNvPr id="95234"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540AA5A9-320D-4303-8188-E57A480B593F}" type="slidenum">
              <a:rPr lang="en-US" smtClean="0"/>
              <a:pPr/>
              <a:t>64</a:t>
            </a:fld>
            <a:endParaRPr lang="en-US"/>
          </a:p>
        </p:txBody>
      </p:sp>
    </p:spTree>
    <p:extLst>
      <p:ext uri="{BB962C8B-B14F-4D97-AF65-F5344CB8AC3E}">
        <p14:creationId xmlns:p14="http://schemas.microsoft.com/office/powerpoint/2010/main" val="22676840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9" name="Text Box 6"/>
          <p:cNvSpPr txBox="1">
            <a:spLocks noChangeArrowheads="1"/>
          </p:cNvSpPr>
          <p:nvPr/>
        </p:nvSpPr>
        <p:spPr bwMode="auto">
          <a:xfrm>
            <a:off x="609600" y="1905000"/>
            <a:ext cx="8001000" cy="2016193"/>
          </a:xfrm>
          <a:prstGeom prst="rect">
            <a:avLst/>
          </a:prstGeom>
          <a:solidFill>
            <a:srgbClr val="FFFFFF"/>
          </a:solidFill>
          <a:ln w="571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lnSpc>
                <a:spcPct val="114000"/>
              </a:lnSpc>
              <a:spcBef>
                <a:spcPct val="50000"/>
              </a:spcBef>
            </a:pPr>
            <a:r>
              <a:rPr lang="en-US" sz="2800" dirty="0">
                <a:latin typeface="Arial" charset="0"/>
              </a:rPr>
              <a:t>Calibration of pH meter ABC is performed using buffers at pH 4.0, 7.0, and 9.0 before testing the pH of product XYZ that has an expected pH around 12.</a:t>
            </a:r>
          </a:p>
        </p:txBody>
      </p:sp>
      <p:sp>
        <p:nvSpPr>
          <p:cNvPr id="6" name="TextBox 5">
            <a:extLst>
              <a:ext uri="{FF2B5EF4-FFF2-40B4-BE49-F238E27FC236}">
                <a16:creationId xmlns:a16="http://schemas.microsoft.com/office/drawing/2014/main" id="{B582E370-13A7-4623-A935-8326820EEF39}"/>
              </a:ext>
            </a:extLst>
          </p:cNvPr>
          <p:cNvSpPr txBox="1"/>
          <p:nvPr/>
        </p:nvSpPr>
        <p:spPr>
          <a:xfrm>
            <a:off x="536642" y="5089113"/>
            <a:ext cx="6702358" cy="584775"/>
          </a:xfrm>
          <a:prstGeom prst="rect">
            <a:avLst/>
          </a:prstGeom>
          <a:noFill/>
        </p:spPr>
        <p:txBody>
          <a:bodyPr wrap="square">
            <a:spAutoFit/>
          </a:bodyPr>
          <a:lstStyle/>
          <a:p>
            <a:pPr eaLnBrk="1" hangingPunct="1"/>
            <a:r>
              <a:rPr lang="en-US" sz="1600" i="1" dirty="0"/>
              <a:t>Source: “FDA API Inspections” by Robert C. Horan, PhD, </a:t>
            </a:r>
          </a:p>
          <a:p>
            <a:pPr eaLnBrk="1" hangingPunct="1"/>
            <a:r>
              <a:rPr lang="en-US" sz="1600" i="1" dirty="0"/>
              <a:t>FDA Pharmaceutical Inspectorate, New York District.</a:t>
            </a:r>
          </a:p>
        </p:txBody>
      </p:sp>
      <p:sp>
        <p:nvSpPr>
          <p:cNvPr id="103426"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5AE3791E-FC19-4A1F-B10E-526547FD8CE8}" type="slidenum">
              <a:rPr lang="en-US" smtClean="0"/>
              <a:pPr/>
              <a:t>65</a:t>
            </a:fld>
            <a:endParaRPr lang="en-US"/>
          </a:p>
        </p:txBody>
      </p:sp>
      <p:sp>
        <p:nvSpPr>
          <p:cNvPr id="3" name="Title 2">
            <a:extLst>
              <a:ext uri="{FF2B5EF4-FFF2-40B4-BE49-F238E27FC236}">
                <a16:creationId xmlns:a16="http://schemas.microsoft.com/office/drawing/2014/main" id="{D9B57C09-28A5-89EF-3198-2387EDA70D6D}"/>
              </a:ext>
            </a:extLst>
          </p:cNvPr>
          <p:cNvSpPr>
            <a:spLocks noGrp="1"/>
          </p:cNvSpPr>
          <p:nvPr>
            <p:ph type="title"/>
          </p:nvPr>
        </p:nvSpPr>
        <p:spPr/>
        <p:txBody>
          <a:bodyPr/>
          <a:lstStyle/>
          <a:p>
            <a:r>
              <a:rPr lang="en-US" dirty="0">
                <a:solidFill>
                  <a:schemeClr val="bg1"/>
                </a:solidFill>
              </a:rPr>
              <a:t>WHAT DO YOU THINK OF THIS? pH Example</a:t>
            </a:r>
            <a:endParaRPr lang="en-US" dirty="0"/>
          </a:p>
        </p:txBody>
      </p:sp>
    </p:spTree>
    <p:extLst>
      <p:ext uri="{BB962C8B-B14F-4D97-AF65-F5344CB8AC3E}">
        <p14:creationId xmlns:p14="http://schemas.microsoft.com/office/powerpoint/2010/main" val="26806337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F2CA6-F2E9-1FB4-DFB2-ADAAE2EACD48}"/>
              </a:ext>
            </a:extLst>
          </p:cNvPr>
          <p:cNvSpPr>
            <a:spLocks noGrp="1"/>
          </p:cNvSpPr>
          <p:nvPr>
            <p:ph type="title"/>
          </p:nvPr>
        </p:nvSpPr>
        <p:spPr>
          <a:xfrm>
            <a:off x="1621108" y="152400"/>
            <a:ext cx="6153150" cy="1325563"/>
          </a:xfrm>
        </p:spPr>
        <p:txBody>
          <a:bodyPr/>
          <a:lstStyle/>
          <a:p>
            <a:r>
              <a:rPr lang="en-US" dirty="0">
                <a:solidFill>
                  <a:schemeClr val="bg1"/>
                </a:solidFill>
              </a:rPr>
              <a:t>pH Example Outcome</a:t>
            </a:r>
          </a:p>
        </p:txBody>
      </p:sp>
      <p:pic>
        <p:nvPicPr>
          <p:cNvPr id="3" name="Picture 2" descr="This became a 483 citation.  The pH of the sample must be within the calibration range.">
            <a:extLst>
              <a:ext uri="{FF2B5EF4-FFF2-40B4-BE49-F238E27FC236}">
                <a16:creationId xmlns:a16="http://schemas.microsoft.com/office/drawing/2014/main" id="{5DA07432-C1C5-EE80-D0CF-EBC960A86A0E}"/>
              </a:ext>
            </a:extLst>
          </p:cNvPr>
          <p:cNvPicPr>
            <a:picLocks noChangeAspect="1"/>
          </p:cNvPicPr>
          <p:nvPr/>
        </p:nvPicPr>
        <p:blipFill>
          <a:blip r:embed="rId3"/>
          <a:stretch>
            <a:fillRect/>
          </a:stretch>
        </p:blipFill>
        <p:spPr>
          <a:xfrm>
            <a:off x="368443" y="1587672"/>
            <a:ext cx="8407113" cy="1176630"/>
          </a:xfrm>
          <a:prstGeom prst="rect">
            <a:avLst/>
          </a:prstGeom>
        </p:spPr>
      </p:pic>
      <p:pic>
        <p:nvPicPr>
          <p:cNvPr id="4" name="Picture 3" descr="Source:  &quot;FDA API Inspections&quot; by Robert C. Horan, PhD, FDA Pharmaceutical Inspectorate, New York District.">
            <a:extLst>
              <a:ext uri="{FF2B5EF4-FFF2-40B4-BE49-F238E27FC236}">
                <a16:creationId xmlns:a16="http://schemas.microsoft.com/office/drawing/2014/main" id="{B0019893-6E74-2E98-B508-F961EBB03FB9}"/>
              </a:ext>
            </a:extLst>
          </p:cNvPr>
          <p:cNvPicPr>
            <a:picLocks noChangeAspect="1"/>
          </p:cNvPicPr>
          <p:nvPr/>
        </p:nvPicPr>
        <p:blipFill>
          <a:blip r:embed="rId4"/>
          <a:stretch>
            <a:fillRect/>
          </a:stretch>
        </p:blipFill>
        <p:spPr>
          <a:xfrm>
            <a:off x="440472" y="2598994"/>
            <a:ext cx="6736664" cy="676715"/>
          </a:xfrm>
          <a:prstGeom prst="rect">
            <a:avLst/>
          </a:prstGeom>
        </p:spPr>
      </p:pic>
      <p:sp>
        <p:nvSpPr>
          <p:cNvPr id="104452" name="Text Box 3"/>
          <p:cNvSpPr txBox="1">
            <a:spLocks noChangeArrowheads="1"/>
          </p:cNvSpPr>
          <p:nvPr/>
        </p:nvSpPr>
        <p:spPr bwMode="auto">
          <a:xfrm>
            <a:off x="440472" y="3582292"/>
            <a:ext cx="8263054"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sz="2000" b="0" dirty="0">
                <a:latin typeface="Arial" charset="0"/>
              </a:rPr>
              <a:t>Since February 1999  all stability batches of </a:t>
            </a:r>
            <a:r>
              <a:rPr lang="en-US" sz="2000" b="0" dirty="0" err="1">
                <a:latin typeface="Arial" charset="0"/>
              </a:rPr>
              <a:t>Gentocin</a:t>
            </a:r>
            <a:r>
              <a:rPr lang="en-US" sz="2000" b="0" dirty="0">
                <a:latin typeface="Arial" charset="0"/>
              </a:rPr>
              <a:t> </a:t>
            </a:r>
            <a:r>
              <a:rPr lang="en-US" sz="2000" b="0" dirty="0" err="1">
                <a:latin typeface="Arial" charset="0"/>
              </a:rPr>
              <a:t>otic</a:t>
            </a:r>
            <a:r>
              <a:rPr lang="en-US" sz="2000" b="0" dirty="0">
                <a:latin typeface="Arial" charset="0"/>
              </a:rPr>
              <a:t> solution have revealed a contamination of the product in the form of an unknown peak in the Betamethasone </a:t>
            </a:r>
            <a:r>
              <a:rPr lang="en-US" sz="2000" b="0" dirty="0" err="1">
                <a:latin typeface="Arial" charset="0"/>
              </a:rPr>
              <a:t>Valerate</a:t>
            </a:r>
            <a:r>
              <a:rPr lang="en-US" sz="2000" b="0" dirty="0">
                <a:latin typeface="Arial" charset="0"/>
              </a:rPr>
              <a:t> assay.  </a:t>
            </a:r>
          </a:p>
          <a:p>
            <a:pPr eaLnBrk="1" hangingPunct="1">
              <a:spcBef>
                <a:spcPct val="50000"/>
              </a:spcBef>
            </a:pPr>
            <a:r>
              <a:rPr lang="en-US" sz="2000" b="0" dirty="0">
                <a:latin typeface="Arial" charset="0"/>
              </a:rPr>
              <a:t>The investigation conducted by the firm concluded that the product was contaminated with DCHP.  They also concluded that the DCHP was leaching from the adhesive used to adhere the label through the product container.  </a:t>
            </a:r>
          </a:p>
          <a:p>
            <a:pPr eaLnBrk="1" hangingPunct="1">
              <a:spcBef>
                <a:spcPct val="50000"/>
              </a:spcBef>
            </a:pPr>
            <a:r>
              <a:rPr lang="en-US" sz="1600" b="0" i="1" dirty="0">
                <a:latin typeface="Arial" charset="0"/>
              </a:rPr>
              <a:t>483 citation, Feb 2001 (edited), Schering-Plough, Puerto Rico</a:t>
            </a:r>
            <a:r>
              <a:rPr lang="en-US" sz="1600" i="1" dirty="0">
                <a:latin typeface="Arial" charset="0"/>
              </a:rPr>
              <a:t> </a:t>
            </a:r>
          </a:p>
        </p:txBody>
      </p:sp>
      <p:sp>
        <p:nvSpPr>
          <p:cNvPr id="104450"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848B842F-DAE7-422D-A846-2B8787EDD6FB}" type="slidenum">
              <a:rPr lang="en-US" smtClean="0"/>
              <a:pPr/>
              <a:t>66</a:t>
            </a:fld>
            <a:endParaRPr lang="en-US"/>
          </a:p>
        </p:txBody>
      </p:sp>
    </p:spTree>
    <p:extLst>
      <p:ext uri="{BB962C8B-B14F-4D97-AF65-F5344CB8AC3E}">
        <p14:creationId xmlns:p14="http://schemas.microsoft.com/office/powerpoint/2010/main" val="23993509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69729-7FCC-A05B-46D5-303EAB3A57EA}"/>
              </a:ext>
            </a:extLst>
          </p:cNvPr>
          <p:cNvSpPr>
            <a:spLocks noGrp="1"/>
          </p:cNvSpPr>
          <p:nvPr>
            <p:ph type="title"/>
          </p:nvPr>
        </p:nvSpPr>
        <p:spPr>
          <a:xfrm>
            <a:off x="1063548" y="160687"/>
            <a:ext cx="7886700" cy="1325563"/>
          </a:xfrm>
        </p:spPr>
        <p:txBody>
          <a:bodyPr/>
          <a:lstStyle/>
          <a:p>
            <a:r>
              <a:rPr lang="en-US" sz="3600" dirty="0">
                <a:solidFill>
                  <a:schemeClr val="bg1"/>
                </a:solidFill>
                <a:latin typeface="Arial" charset="0"/>
              </a:rPr>
              <a:t>pH Example Outcome (Continued)</a:t>
            </a:r>
            <a:endParaRPr lang="en-US" dirty="0">
              <a:solidFill>
                <a:schemeClr val="bg1"/>
              </a:solidFill>
            </a:endParaRPr>
          </a:p>
        </p:txBody>
      </p:sp>
      <p:sp>
        <p:nvSpPr>
          <p:cNvPr id="105476" name="Text Box 3"/>
          <p:cNvSpPr txBox="1">
            <a:spLocks noChangeArrowheads="1"/>
          </p:cNvSpPr>
          <p:nvPr/>
        </p:nvSpPr>
        <p:spPr bwMode="auto">
          <a:xfrm>
            <a:off x="685799" y="2017777"/>
            <a:ext cx="8076235" cy="361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sz="2800" b="0" dirty="0">
                <a:latin typeface="Arial" charset="0"/>
              </a:rPr>
              <a:t>Even though the company investigated the issue and determined the cause, FDA still issued a 483. </a:t>
            </a:r>
          </a:p>
          <a:p>
            <a:pPr eaLnBrk="1" hangingPunct="1">
              <a:spcBef>
                <a:spcPct val="50000"/>
              </a:spcBef>
            </a:pPr>
            <a:endParaRPr lang="en-US" sz="2800" b="0" dirty="0">
              <a:latin typeface="+mn-lt"/>
            </a:endParaRPr>
          </a:p>
          <a:p>
            <a:pPr eaLnBrk="1" hangingPunct="1">
              <a:spcBef>
                <a:spcPct val="50000"/>
              </a:spcBef>
            </a:pPr>
            <a:r>
              <a:rPr lang="en-US" sz="2200" dirty="0">
                <a:latin typeface="Arial" charset="0"/>
              </a:rPr>
              <a:t>“There is no evidence the firm has determined the effect the leaching may have on all other products which use the same container and label adhesive combination.”</a:t>
            </a:r>
            <a:r>
              <a:rPr lang="en-US" sz="2200" dirty="0"/>
              <a:t> </a:t>
            </a:r>
          </a:p>
          <a:p>
            <a:pPr eaLnBrk="1" hangingPunct="1">
              <a:spcBef>
                <a:spcPct val="50000"/>
              </a:spcBef>
            </a:pPr>
            <a:endParaRPr lang="en-US" sz="1800" b="0" i="1" dirty="0">
              <a:latin typeface="Arial" charset="0"/>
            </a:endParaRPr>
          </a:p>
          <a:p>
            <a:pPr eaLnBrk="1" hangingPunct="1">
              <a:spcBef>
                <a:spcPct val="50000"/>
              </a:spcBef>
            </a:pPr>
            <a:r>
              <a:rPr lang="en-US" sz="1800" b="0" i="1" dirty="0">
                <a:latin typeface="Arial" charset="0"/>
              </a:rPr>
              <a:t>483 citation, Feb 2001 (edited), Schering-Plough, Puerto Rico</a:t>
            </a:r>
            <a:r>
              <a:rPr lang="en-US" sz="1800" i="1" dirty="0">
                <a:latin typeface="Arial" charset="0"/>
              </a:rPr>
              <a:t> </a:t>
            </a:r>
          </a:p>
        </p:txBody>
      </p:sp>
      <p:sp>
        <p:nvSpPr>
          <p:cNvPr id="105474"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D4AEE384-5237-4CC9-B1F1-0A21C1A763DE}" type="slidenum">
              <a:rPr lang="en-US" smtClean="0"/>
              <a:pPr/>
              <a:t>67</a:t>
            </a:fld>
            <a:endParaRPr lang="en-US"/>
          </a:p>
        </p:txBody>
      </p:sp>
    </p:spTree>
    <p:extLst>
      <p:ext uri="{BB962C8B-B14F-4D97-AF65-F5344CB8AC3E}">
        <p14:creationId xmlns:p14="http://schemas.microsoft.com/office/powerpoint/2010/main" val="7106335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6ABFA-F43B-A53D-4277-9BF883EA9210}"/>
              </a:ext>
            </a:extLst>
          </p:cNvPr>
          <p:cNvSpPr>
            <a:spLocks noGrp="1"/>
          </p:cNvSpPr>
          <p:nvPr>
            <p:ph type="title"/>
          </p:nvPr>
        </p:nvSpPr>
        <p:spPr>
          <a:xfrm>
            <a:off x="1175059" y="152400"/>
            <a:ext cx="7886700" cy="1325563"/>
          </a:xfrm>
        </p:spPr>
        <p:txBody>
          <a:bodyPr/>
          <a:lstStyle/>
          <a:p>
            <a:r>
              <a:rPr lang="en-US" dirty="0">
                <a:solidFill>
                  <a:schemeClr val="bg1"/>
                </a:solidFill>
              </a:rPr>
              <a:t>WHAT DO YOU THINK OF THIS? Procedure vs Data Example</a:t>
            </a:r>
          </a:p>
        </p:txBody>
      </p:sp>
      <p:sp>
        <p:nvSpPr>
          <p:cNvPr id="106501" name="Text Box 4"/>
          <p:cNvSpPr txBox="1">
            <a:spLocks noChangeArrowheads="1"/>
          </p:cNvSpPr>
          <p:nvPr/>
        </p:nvSpPr>
        <p:spPr bwMode="auto">
          <a:xfrm>
            <a:off x="609600" y="1606826"/>
            <a:ext cx="8001000" cy="3693319"/>
          </a:xfrm>
          <a:prstGeom prst="rect">
            <a:avLst/>
          </a:prstGeom>
          <a:solidFill>
            <a:srgbClr val="FFFFFF"/>
          </a:solidFill>
          <a:ln w="571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sz="2600" b="0" dirty="0">
                <a:latin typeface="Arial" charset="0"/>
              </a:rPr>
              <a:t>The testing procedure states to run the chromatogram for not less than 2.5 times the retention time of the drug.  </a:t>
            </a:r>
          </a:p>
          <a:p>
            <a:pPr eaLnBrk="1" hangingPunct="1">
              <a:spcBef>
                <a:spcPct val="50000"/>
              </a:spcBef>
            </a:pPr>
            <a:r>
              <a:rPr lang="en-US" sz="2600" b="0" dirty="0">
                <a:latin typeface="Arial" charset="0"/>
              </a:rPr>
              <a:t>Review of earlier test data shows that a significant recurring impurity elutes at approximately 5 times the retention time of the bulk drug.  </a:t>
            </a:r>
          </a:p>
          <a:p>
            <a:pPr eaLnBrk="1" hangingPunct="1">
              <a:spcBef>
                <a:spcPct val="50000"/>
              </a:spcBef>
            </a:pPr>
            <a:r>
              <a:rPr lang="en-US" sz="2600" b="0" dirty="0">
                <a:latin typeface="Arial" charset="0"/>
              </a:rPr>
              <a:t>The laboratory staff is performing the procedure according to their SOP.  </a:t>
            </a:r>
          </a:p>
        </p:txBody>
      </p:sp>
      <p:sp>
        <p:nvSpPr>
          <p:cNvPr id="6" name="TextBox 5">
            <a:extLst>
              <a:ext uri="{FF2B5EF4-FFF2-40B4-BE49-F238E27FC236}">
                <a16:creationId xmlns:a16="http://schemas.microsoft.com/office/drawing/2014/main" id="{25F0EF82-94FF-427A-A4BD-F6EF8ABA5FBE}"/>
              </a:ext>
            </a:extLst>
          </p:cNvPr>
          <p:cNvSpPr txBox="1"/>
          <p:nvPr/>
        </p:nvSpPr>
        <p:spPr>
          <a:xfrm>
            <a:off x="609600" y="5925234"/>
            <a:ext cx="6021421" cy="646331"/>
          </a:xfrm>
          <a:prstGeom prst="rect">
            <a:avLst/>
          </a:prstGeom>
          <a:noFill/>
        </p:spPr>
        <p:txBody>
          <a:bodyPr wrap="square">
            <a:spAutoFit/>
          </a:bodyPr>
          <a:lstStyle/>
          <a:p>
            <a:pPr eaLnBrk="1" hangingPunct="1"/>
            <a:r>
              <a:rPr lang="en-US" sz="1800" i="1" dirty="0"/>
              <a:t>Source: “FDA API Inspections” by Robert C. Horan, PhD, </a:t>
            </a:r>
          </a:p>
          <a:p>
            <a:pPr eaLnBrk="1" hangingPunct="1"/>
            <a:r>
              <a:rPr lang="en-US" sz="1800" i="1" dirty="0"/>
              <a:t>FDA Pharmaceutical Inspectorate, New York District.</a:t>
            </a:r>
          </a:p>
        </p:txBody>
      </p:sp>
      <p:sp>
        <p:nvSpPr>
          <p:cNvPr id="106498"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BED1CC9C-E297-4FF1-89BA-D0B06F1F19D1}" type="slidenum">
              <a:rPr lang="en-US" smtClean="0"/>
              <a:pPr/>
              <a:t>68</a:t>
            </a:fld>
            <a:endParaRPr lang="en-US"/>
          </a:p>
        </p:txBody>
      </p:sp>
    </p:spTree>
    <p:extLst>
      <p:ext uri="{BB962C8B-B14F-4D97-AF65-F5344CB8AC3E}">
        <p14:creationId xmlns:p14="http://schemas.microsoft.com/office/powerpoint/2010/main" val="12044936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B0AE3-24E7-5073-D1AA-79DEB413968F}"/>
              </a:ext>
            </a:extLst>
          </p:cNvPr>
          <p:cNvSpPr>
            <a:spLocks noGrp="1"/>
          </p:cNvSpPr>
          <p:nvPr>
            <p:ph type="title"/>
          </p:nvPr>
        </p:nvSpPr>
        <p:spPr>
          <a:xfrm>
            <a:off x="1353479" y="152400"/>
            <a:ext cx="6017477" cy="1325563"/>
          </a:xfrm>
        </p:spPr>
        <p:txBody>
          <a:bodyPr/>
          <a:lstStyle/>
          <a:p>
            <a:r>
              <a:rPr lang="en-US" dirty="0">
                <a:solidFill>
                  <a:schemeClr val="bg1"/>
                </a:solidFill>
              </a:rPr>
              <a:t>Procedure vs Data Example Outcome</a:t>
            </a:r>
          </a:p>
        </p:txBody>
      </p:sp>
      <p:sp>
        <p:nvSpPr>
          <p:cNvPr id="9" name="TextBox 8">
            <a:extLst>
              <a:ext uri="{FF2B5EF4-FFF2-40B4-BE49-F238E27FC236}">
                <a16:creationId xmlns:a16="http://schemas.microsoft.com/office/drawing/2014/main" id="{B65D5873-FBF3-4CAF-81CA-5E3F404DE4D3}"/>
              </a:ext>
            </a:extLst>
          </p:cNvPr>
          <p:cNvSpPr txBox="1"/>
          <p:nvPr/>
        </p:nvSpPr>
        <p:spPr>
          <a:xfrm>
            <a:off x="437744" y="2145545"/>
            <a:ext cx="8509650" cy="2893100"/>
          </a:xfrm>
          <a:prstGeom prst="rect">
            <a:avLst/>
          </a:prstGeom>
          <a:noFill/>
        </p:spPr>
        <p:txBody>
          <a:bodyPr wrap="square">
            <a:spAutoFit/>
          </a:bodyPr>
          <a:lstStyle/>
          <a:p>
            <a:pPr>
              <a:spcBef>
                <a:spcPct val="50000"/>
              </a:spcBef>
              <a:defRPr/>
            </a:pPr>
            <a:r>
              <a:rPr kumimoji="0" lang="en-US" sz="2800" b="0" i="0" u="none" strike="noStrike" kern="1200" cap="none" spc="0" normalizeH="0" baseline="0" noProof="0" dirty="0">
                <a:ln>
                  <a:noFill/>
                </a:ln>
                <a:solidFill>
                  <a:srgbClr val="000000"/>
                </a:solidFill>
                <a:effectLst/>
                <a:uLnTx/>
                <a:uFillTx/>
                <a:latin typeface="Arial" charset="0"/>
                <a:ea typeface="+mn-ea"/>
                <a:cs typeface="+mn-cs"/>
              </a:rPr>
              <a:t>This became a 483 citation. </a:t>
            </a:r>
            <a:r>
              <a:rPr lang="en-US" sz="2800" dirty="0"/>
              <a:t>Testing procedures are required to be scientifically sound.  If the chromatogram is not specified to run at least 5 times the retention time of the bulk drug, the impurity that could be present in the drug would go undetected.</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TextBox 5">
            <a:extLst>
              <a:ext uri="{FF2B5EF4-FFF2-40B4-BE49-F238E27FC236}">
                <a16:creationId xmlns:a16="http://schemas.microsoft.com/office/drawing/2014/main" id="{25F0EF82-94FF-427A-A4BD-F6EF8ABA5FBE}"/>
              </a:ext>
            </a:extLst>
          </p:cNvPr>
          <p:cNvSpPr txBox="1"/>
          <p:nvPr/>
        </p:nvSpPr>
        <p:spPr>
          <a:xfrm>
            <a:off x="437744" y="5925234"/>
            <a:ext cx="6021421" cy="646331"/>
          </a:xfrm>
          <a:prstGeom prst="rect">
            <a:avLst/>
          </a:prstGeom>
          <a:noFill/>
        </p:spPr>
        <p:txBody>
          <a:bodyPr wrap="square">
            <a:spAutoFit/>
          </a:bodyPr>
          <a:lstStyle/>
          <a:p>
            <a:pPr eaLnBrk="1" hangingPunct="1"/>
            <a:r>
              <a:rPr lang="en-US" sz="1800" i="1" dirty="0"/>
              <a:t>Source: “FDA API Inspections” by Robert C. Horan, PhD, </a:t>
            </a:r>
          </a:p>
          <a:p>
            <a:pPr eaLnBrk="1" hangingPunct="1"/>
            <a:r>
              <a:rPr lang="en-US" sz="1800" i="1" dirty="0"/>
              <a:t>FDA Pharmaceutical Inspectorate, New York District.</a:t>
            </a:r>
          </a:p>
        </p:txBody>
      </p:sp>
      <p:sp>
        <p:nvSpPr>
          <p:cNvPr id="106498"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BED1CC9C-E297-4FF1-89BA-D0B06F1F19D1}" type="slidenum">
              <a:rPr lang="en-US" smtClean="0"/>
              <a:pPr/>
              <a:t>69</a:t>
            </a:fld>
            <a:endParaRPr lang="en-US"/>
          </a:p>
        </p:txBody>
      </p:sp>
    </p:spTree>
    <p:extLst>
      <p:ext uri="{BB962C8B-B14F-4D97-AF65-F5344CB8AC3E}">
        <p14:creationId xmlns:p14="http://schemas.microsoft.com/office/powerpoint/2010/main" val="2501864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6934F-4070-E3A7-3901-BAC81A808C8F}"/>
              </a:ext>
            </a:extLst>
          </p:cNvPr>
          <p:cNvSpPr>
            <a:spLocks noGrp="1"/>
          </p:cNvSpPr>
          <p:nvPr>
            <p:ph type="title"/>
          </p:nvPr>
        </p:nvSpPr>
        <p:spPr>
          <a:xfrm>
            <a:off x="-4011001" y="395508"/>
            <a:ext cx="3189923" cy="1325563"/>
          </a:xfrm>
        </p:spPr>
        <p:txBody>
          <a:bodyPr>
            <a:normAutofit fontScale="90000"/>
          </a:bodyPr>
          <a:lstStyle/>
          <a:p>
            <a:pPr lvl="0"/>
            <a:r>
              <a:rPr lang="en-US" sz="2800" dirty="0">
                <a:solidFill>
                  <a:srgbClr val="FFFFFF"/>
                </a:solidFill>
              </a:rPr>
              <a:t>Laboratory Controls</a:t>
            </a:r>
            <a:br>
              <a:rPr lang="en-US" sz="2800" dirty="0">
                <a:solidFill>
                  <a:srgbClr val="FFFFFF"/>
                </a:solidFill>
              </a:rPr>
            </a:br>
            <a:r>
              <a:rPr lang="en-US" sz="3600" dirty="0">
                <a:solidFill>
                  <a:srgbClr val="FFFFFF"/>
                </a:solidFill>
              </a:rPr>
              <a:t>Example Manufacturing Process (cont.)</a:t>
            </a:r>
            <a:br>
              <a:rPr lang="en-US" sz="3600" dirty="0">
                <a:solidFill>
                  <a:srgbClr val="FFFFFF"/>
                </a:solidFill>
              </a:rPr>
            </a:br>
            <a:endParaRPr lang="en-US" dirty="0"/>
          </a:p>
        </p:txBody>
      </p:sp>
      <p:sp>
        <p:nvSpPr>
          <p:cNvPr id="24" name="TextBox 23">
            <a:extLst>
              <a:ext uri="{FF2B5EF4-FFF2-40B4-BE49-F238E27FC236}">
                <a16:creationId xmlns:a16="http://schemas.microsoft.com/office/drawing/2014/main" id="{E4D7EC80-E722-427F-9D52-848909737C02}"/>
              </a:ext>
            </a:extLst>
          </p:cNvPr>
          <p:cNvSpPr txBox="1"/>
          <p:nvPr/>
        </p:nvSpPr>
        <p:spPr>
          <a:xfrm>
            <a:off x="4951141" y="1724429"/>
            <a:ext cx="4048081" cy="1200329"/>
          </a:xfrm>
          <a:prstGeom prst="rect">
            <a:avLst/>
          </a:prstGeom>
          <a:noFill/>
        </p:spPr>
        <p:txBody>
          <a:bodyPr wrap="square">
            <a:spAutoFit/>
          </a:bodyPr>
          <a:lstStyle/>
          <a:p>
            <a:pPr eaLnBrk="1" hangingPunct="1"/>
            <a:r>
              <a:rPr lang="en-US" dirty="0"/>
              <a:t>When the question is asked “Does the product meet specification?”  The answer to that question, yes or no, is answered with </a:t>
            </a:r>
            <a:r>
              <a:rPr lang="en-US" u="sng" dirty="0"/>
              <a:t>Laboratory Data</a:t>
            </a:r>
            <a:r>
              <a:rPr lang="en-US" dirty="0"/>
              <a:t>.</a:t>
            </a:r>
          </a:p>
        </p:txBody>
      </p:sp>
      <p:grpSp>
        <p:nvGrpSpPr>
          <p:cNvPr id="10244" name="Group 31">
            <a:extLst>
              <a:ext uri="{C183D7F6-B498-43B3-948B-1728B52AA6E4}">
                <adec:decorative xmlns:adec="http://schemas.microsoft.com/office/drawing/2017/decorative" val="1"/>
              </a:ext>
            </a:extLst>
          </p:cNvPr>
          <p:cNvGrpSpPr>
            <a:grpSpLocks/>
          </p:cNvGrpSpPr>
          <p:nvPr/>
        </p:nvGrpSpPr>
        <p:grpSpPr bwMode="auto">
          <a:xfrm>
            <a:off x="228600" y="1616874"/>
            <a:ext cx="5181600" cy="4741715"/>
            <a:chOff x="192" y="576"/>
            <a:chExt cx="3840" cy="3492"/>
          </a:xfrm>
        </p:grpSpPr>
        <p:pic>
          <p:nvPicPr>
            <p:cNvPr id="1024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264" y="3083"/>
              <a:ext cx="529" cy="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6" name="Group 27"/>
            <p:cNvGrpSpPr>
              <a:grpSpLocks/>
            </p:cNvGrpSpPr>
            <p:nvPr/>
          </p:nvGrpSpPr>
          <p:grpSpPr bwMode="auto">
            <a:xfrm>
              <a:off x="192" y="576"/>
              <a:ext cx="3576" cy="2400"/>
              <a:chOff x="192" y="576"/>
              <a:chExt cx="3576" cy="2400"/>
            </a:xfrm>
          </p:grpSpPr>
          <p:sp>
            <p:nvSpPr>
              <p:cNvPr id="10249" name="Oval 4"/>
              <p:cNvSpPr>
                <a:spLocks noChangeArrowheads="1"/>
              </p:cNvSpPr>
              <p:nvPr/>
            </p:nvSpPr>
            <p:spPr bwMode="auto">
              <a:xfrm>
                <a:off x="192" y="576"/>
                <a:ext cx="1416" cy="384"/>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a:latin typeface="Arial" charset="0"/>
                  </a:rPr>
                  <a:t>Raw Materials</a:t>
                </a:r>
              </a:p>
            </p:txBody>
          </p:sp>
          <p:sp>
            <p:nvSpPr>
              <p:cNvPr id="10250" name="Oval 5"/>
              <p:cNvSpPr>
                <a:spLocks noChangeArrowheads="1"/>
              </p:cNvSpPr>
              <p:nvPr/>
            </p:nvSpPr>
            <p:spPr bwMode="auto">
              <a:xfrm>
                <a:off x="1776" y="2064"/>
                <a:ext cx="1416" cy="384"/>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atin typeface="Arial" charset="0"/>
                  </a:rPr>
                  <a:t>Purification</a:t>
                </a:r>
              </a:p>
            </p:txBody>
          </p:sp>
          <p:sp>
            <p:nvSpPr>
              <p:cNvPr id="10251" name="Oval 6"/>
              <p:cNvSpPr>
                <a:spLocks noChangeArrowheads="1"/>
              </p:cNvSpPr>
              <p:nvPr/>
            </p:nvSpPr>
            <p:spPr bwMode="auto">
              <a:xfrm>
                <a:off x="1248" y="1536"/>
                <a:ext cx="1416" cy="384"/>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atin typeface="Arial" charset="0"/>
                  </a:rPr>
                  <a:t>Recovery</a:t>
                </a:r>
              </a:p>
            </p:txBody>
          </p:sp>
          <p:sp>
            <p:nvSpPr>
              <p:cNvPr id="10252" name="Oval 7"/>
              <p:cNvSpPr>
                <a:spLocks noChangeArrowheads="1"/>
              </p:cNvSpPr>
              <p:nvPr/>
            </p:nvSpPr>
            <p:spPr bwMode="auto">
              <a:xfrm>
                <a:off x="720" y="1056"/>
                <a:ext cx="1416" cy="384"/>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atin typeface="Arial" charset="0"/>
                  </a:rPr>
                  <a:t>Fermentation</a:t>
                </a:r>
              </a:p>
            </p:txBody>
          </p:sp>
          <p:sp>
            <p:nvSpPr>
              <p:cNvPr id="10253" name="Oval 8"/>
              <p:cNvSpPr>
                <a:spLocks noChangeArrowheads="1"/>
              </p:cNvSpPr>
              <p:nvPr/>
            </p:nvSpPr>
            <p:spPr bwMode="auto">
              <a:xfrm>
                <a:off x="2352" y="2592"/>
                <a:ext cx="1416" cy="384"/>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a:latin typeface="Arial" charset="0"/>
                  </a:rPr>
                  <a:t>Fill / Finish</a:t>
                </a:r>
              </a:p>
            </p:txBody>
          </p:sp>
          <p:sp>
            <p:nvSpPr>
              <p:cNvPr id="10254" name="Line 9"/>
              <p:cNvSpPr>
                <a:spLocks noChangeShapeType="1"/>
              </p:cNvSpPr>
              <p:nvPr/>
            </p:nvSpPr>
            <p:spPr bwMode="auto">
              <a:xfrm>
                <a:off x="1632" y="768"/>
                <a:ext cx="192" cy="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5" name="Line 10"/>
              <p:cNvSpPr>
                <a:spLocks noChangeShapeType="1"/>
              </p:cNvSpPr>
              <p:nvPr/>
            </p:nvSpPr>
            <p:spPr bwMode="auto">
              <a:xfrm flipH="1">
                <a:off x="1584" y="768"/>
                <a:ext cx="240" cy="24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6" name="Line 11"/>
              <p:cNvSpPr>
                <a:spLocks noChangeShapeType="1"/>
              </p:cNvSpPr>
              <p:nvPr/>
            </p:nvSpPr>
            <p:spPr bwMode="auto">
              <a:xfrm>
                <a:off x="2208" y="1248"/>
                <a:ext cx="192" cy="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7" name="Line 12"/>
              <p:cNvSpPr>
                <a:spLocks noChangeShapeType="1"/>
              </p:cNvSpPr>
              <p:nvPr/>
            </p:nvSpPr>
            <p:spPr bwMode="auto">
              <a:xfrm flipH="1">
                <a:off x="2160" y="1248"/>
                <a:ext cx="240" cy="24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8" name="Line 13"/>
              <p:cNvSpPr>
                <a:spLocks noChangeShapeType="1"/>
              </p:cNvSpPr>
              <p:nvPr/>
            </p:nvSpPr>
            <p:spPr bwMode="auto">
              <a:xfrm>
                <a:off x="2688" y="1776"/>
                <a:ext cx="192" cy="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9" name="Line 14"/>
              <p:cNvSpPr>
                <a:spLocks noChangeShapeType="1"/>
              </p:cNvSpPr>
              <p:nvPr/>
            </p:nvSpPr>
            <p:spPr bwMode="auto">
              <a:xfrm flipH="1">
                <a:off x="2640" y="1776"/>
                <a:ext cx="240" cy="24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0" name="Line 15"/>
              <p:cNvSpPr>
                <a:spLocks noChangeShapeType="1"/>
              </p:cNvSpPr>
              <p:nvPr/>
            </p:nvSpPr>
            <p:spPr bwMode="auto">
              <a:xfrm>
                <a:off x="3264" y="2256"/>
                <a:ext cx="192" cy="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1" name="Line 16"/>
              <p:cNvSpPr>
                <a:spLocks noChangeShapeType="1"/>
              </p:cNvSpPr>
              <p:nvPr/>
            </p:nvSpPr>
            <p:spPr bwMode="auto">
              <a:xfrm flipH="1">
                <a:off x="3216" y="2256"/>
                <a:ext cx="240" cy="24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247" name="Line 29"/>
            <p:cNvSpPr>
              <a:spLocks noChangeShapeType="1"/>
            </p:cNvSpPr>
            <p:nvPr/>
          </p:nvSpPr>
          <p:spPr bwMode="auto">
            <a:xfrm>
              <a:off x="3840" y="2768"/>
              <a:ext cx="192" cy="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8" name="Line 30"/>
            <p:cNvSpPr>
              <a:spLocks noChangeShapeType="1"/>
            </p:cNvSpPr>
            <p:nvPr/>
          </p:nvSpPr>
          <p:spPr bwMode="auto">
            <a:xfrm flipH="1">
              <a:off x="3792" y="2768"/>
              <a:ext cx="240" cy="24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242"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14EAE634-11EF-4840-A97E-C7C1CE5FB3A6}" type="slidenum">
              <a:rPr lang="en-US" smtClean="0"/>
              <a:pPr/>
              <a:t>7</a:t>
            </a:fld>
            <a:endParaRPr lang="en-US" dirty="0"/>
          </a:p>
        </p:txBody>
      </p:sp>
    </p:spTree>
    <p:extLst>
      <p:ext uri="{BB962C8B-B14F-4D97-AF65-F5344CB8AC3E}">
        <p14:creationId xmlns:p14="http://schemas.microsoft.com/office/powerpoint/2010/main" val="11757976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DE1C9-0885-3486-B5C4-34FE8D3E323B}"/>
              </a:ext>
            </a:extLst>
          </p:cNvPr>
          <p:cNvSpPr>
            <a:spLocks noGrp="1"/>
          </p:cNvSpPr>
          <p:nvPr>
            <p:ph type="title"/>
          </p:nvPr>
        </p:nvSpPr>
        <p:spPr>
          <a:xfrm>
            <a:off x="1257300" y="210015"/>
            <a:ext cx="7886700" cy="1325563"/>
          </a:xfrm>
        </p:spPr>
        <p:txBody>
          <a:bodyPr>
            <a:normAutofit/>
          </a:bodyPr>
          <a:lstStyle/>
          <a:p>
            <a:r>
              <a:rPr lang="en-US" dirty="0">
                <a:solidFill>
                  <a:schemeClr val="bg1"/>
                </a:solidFill>
              </a:rPr>
              <a:t>WHAT DO YOU THINK OF THIS? Procedure for OOS Example</a:t>
            </a:r>
          </a:p>
        </p:txBody>
      </p:sp>
      <p:sp>
        <p:nvSpPr>
          <p:cNvPr id="110597" name="Text Box 4"/>
          <p:cNvSpPr txBox="1">
            <a:spLocks noChangeArrowheads="1"/>
          </p:cNvSpPr>
          <p:nvPr/>
        </p:nvSpPr>
        <p:spPr bwMode="auto">
          <a:xfrm>
            <a:off x="609600" y="1616766"/>
            <a:ext cx="8001000" cy="3983038"/>
          </a:xfrm>
          <a:prstGeom prst="rect">
            <a:avLst/>
          </a:prstGeom>
          <a:solidFill>
            <a:srgbClr val="FFFFFF"/>
          </a:solidFill>
          <a:ln w="571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dirty="0">
                <a:latin typeface="Arial" charset="0"/>
              </a:rPr>
              <a:t>Manufacturer’s procedure for handling OOS results:</a:t>
            </a:r>
          </a:p>
          <a:p>
            <a:pPr eaLnBrk="1" hangingPunct="1">
              <a:spcBef>
                <a:spcPct val="50000"/>
              </a:spcBef>
              <a:buFontTx/>
              <a:buAutoNum type="arabicParenR"/>
            </a:pPr>
            <a:r>
              <a:rPr lang="en-US" dirty="0">
                <a:latin typeface="Arial" charset="0"/>
              </a:rPr>
              <a:t>If an identified cause for the OOS is not determined or not confirmed, than a second analyst will test a new sample.</a:t>
            </a:r>
          </a:p>
          <a:p>
            <a:pPr eaLnBrk="1" hangingPunct="1">
              <a:spcBef>
                <a:spcPct val="50000"/>
              </a:spcBef>
              <a:buFontTx/>
              <a:buAutoNum type="arabicParenR"/>
            </a:pPr>
            <a:r>
              <a:rPr lang="en-US" dirty="0">
                <a:latin typeface="Arial" charset="0"/>
              </a:rPr>
              <a:t>If the second sample meets specification, the conclusion is made that the original sampling was flawed.</a:t>
            </a:r>
          </a:p>
          <a:p>
            <a:pPr eaLnBrk="1" hangingPunct="1">
              <a:spcBef>
                <a:spcPct val="50000"/>
              </a:spcBef>
              <a:buFontTx/>
              <a:buAutoNum type="arabicParenR"/>
            </a:pPr>
            <a:r>
              <a:rPr lang="en-US" dirty="0">
                <a:latin typeface="Arial" charset="0"/>
              </a:rPr>
              <a:t>If the new sample fails also, the Lab Supervisor starts an OOS Report Form.</a:t>
            </a:r>
          </a:p>
        </p:txBody>
      </p:sp>
      <p:sp>
        <p:nvSpPr>
          <p:cNvPr id="6" name="TextBox 5">
            <a:extLst>
              <a:ext uri="{FF2B5EF4-FFF2-40B4-BE49-F238E27FC236}">
                <a16:creationId xmlns:a16="http://schemas.microsoft.com/office/drawing/2014/main" id="{14D6E73A-1089-47D5-AC5D-6ABC146D5DF7}"/>
              </a:ext>
            </a:extLst>
          </p:cNvPr>
          <p:cNvSpPr txBox="1"/>
          <p:nvPr/>
        </p:nvSpPr>
        <p:spPr>
          <a:xfrm>
            <a:off x="609600" y="5892225"/>
            <a:ext cx="6222460" cy="584775"/>
          </a:xfrm>
          <a:prstGeom prst="rect">
            <a:avLst/>
          </a:prstGeom>
          <a:noFill/>
        </p:spPr>
        <p:txBody>
          <a:bodyPr wrap="square">
            <a:spAutoFit/>
          </a:bodyPr>
          <a:lstStyle/>
          <a:p>
            <a:pPr eaLnBrk="1" hangingPunct="1"/>
            <a:r>
              <a:rPr lang="en-US" sz="1600" i="1" dirty="0"/>
              <a:t>Source: “FDA API Inspections” by Robert C. Horan, PhD, </a:t>
            </a:r>
          </a:p>
          <a:p>
            <a:pPr eaLnBrk="1" hangingPunct="1"/>
            <a:r>
              <a:rPr lang="en-US" sz="1600" i="1" dirty="0"/>
              <a:t>FDA Pharmaceutical Inspectorate, New York District.</a:t>
            </a:r>
          </a:p>
        </p:txBody>
      </p:sp>
      <p:sp>
        <p:nvSpPr>
          <p:cNvPr id="110594"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2AC954B8-1D6A-41EA-88F8-B501819455AB}" type="slidenum">
              <a:rPr lang="en-US" smtClean="0"/>
              <a:pPr/>
              <a:t>70</a:t>
            </a:fld>
            <a:endParaRPr lang="en-US"/>
          </a:p>
        </p:txBody>
      </p:sp>
    </p:spTree>
    <p:extLst>
      <p:ext uri="{BB962C8B-B14F-4D97-AF65-F5344CB8AC3E}">
        <p14:creationId xmlns:p14="http://schemas.microsoft.com/office/powerpoint/2010/main" val="8181122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F880C-C2CC-E1CB-5469-156824B9A30F}"/>
              </a:ext>
            </a:extLst>
          </p:cNvPr>
          <p:cNvSpPr>
            <a:spLocks noGrp="1"/>
          </p:cNvSpPr>
          <p:nvPr>
            <p:ph type="title"/>
          </p:nvPr>
        </p:nvSpPr>
        <p:spPr>
          <a:xfrm>
            <a:off x="1152756" y="152400"/>
            <a:ext cx="7886700" cy="1325563"/>
          </a:xfrm>
        </p:spPr>
        <p:txBody>
          <a:bodyPr/>
          <a:lstStyle/>
          <a:p>
            <a:r>
              <a:rPr lang="en-US" dirty="0">
                <a:solidFill>
                  <a:schemeClr val="bg1"/>
                </a:solidFill>
              </a:rPr>
              <a:t>Procedure for OOS Example Outcome</a:t>
            </a:r>
          </a:p>
        </p:txBody>
      </p:sp>
      <p:sp>
        <p:nvSpPr>
          <p:cNvPr id="7" name="TextBox 6">
            <a:extLst>
              <a:ext uri="{FF2B5EF4-FFF2-40B4-BE49-F238E27FC236}">
                <a16:creationId xmlns:a16="http://schemas.microsoft.com/office/drawing/2014/main" id="{5D2A6AAF-FA0B-4C84-91B4-276CC31FCA34}"/>
              </a:ext>
            </a:extLst>
          </p:cNvPr>
          <p:cNvSpPr txBox="1"/>
          <p:nvPr/>
        </p:nvSpPr>
        <p:spPr>
          <a:xfrm>
            <a:off x="626518" y="1670640"/>
            <a:ext cx="7822660" cy="3970318"/>
          </a:xfrm>
          <a:prstGeom prst="rect">
            <a:avLst/>
          </a:prstGeom>
          <a:noFill/>
        </p:spPr>
        <p:txBody>
          <a:bodyPr wrap="square">
            <a:spAutoFit/>
          </a:bodyPr>
          <a:lstStyle/>
          <a:p>
            <a:pPr eaLnBrk="1" hangingPunct="1"/>
            <a:r>
              <a:rPr lang="en-US" sz="2800" dirty="0"/>
              <a:t>Just because the second sample meets specs is not enough evidence to conclude that the original sampling was flawed.  </a:t>
            </a:r>
          </a:p>
          <a:p>
            <a:pPr eaLnBrk="1" hangingPunct="1"/>
            <a:r>
              <a:rPr lang="en-US" sz="2800" dirty="0"/>
              <a:t>(What could you do to confirm or refute that the original sample was flawed? – test the old and new sample in parallel).</a:t>
            </a:r>
          </a:p>
          <a:p>
            <a:pPr eaLnBrk="1" hangingPunct="1"/>
            <a:endParaRPr lang="en-US" sz="2800" dirty="0"/>
          </a:p>
          <a:p>
            <a:pPr eaLnBrk="1" hangingPunct="1"/>
            <a:r>
              <a:rPr lang="en-US" sz="2800" dirty="0"/>
              <a:t>An OOS report must start before retesting occurs.  </a:t>
            </a:r>
          </a:p>
        </p:txBody>
      </p:sp>
      <p:sp>
        <p:nvSpPr>
          <p:cNvPr id="6" name="TextBox 5">
            <a:extLst>
              <a:ext uri="{FF2B5EF4-FFF2-40B4-BE49-F238E27FC236}">
                <a16:creationId xmlns:a16="http://schemas.microsoft.com/office/drawing/2014/main" id="{14D6E73A-1089-47D5-AC5D-6ABC146D5DF7}"/>
              </a:ext>
            </a:extLst>
          </p:cNvPr>
          <p:cNvSpPr txBox="1"/>
          <p:nvPr/>
        </p:nvSpPr>
        <p:spPr>
          <a:xfrm>
            <a:off x="626518" y="5663625"/>
            <a:ext cx="6222460" cy="584775"/>
          </a:xfrm>
          <a:prstGeom prst="rect">
            <a:avLst/>
          </a:prstGeom>
          <a:noFill/>
        </p:spPr>
        <p:txBody>
          <a:bodyPr wrap="square">
            <a:spAutoFit/>
          </a:bodyPr>
          <a:lstStyle/>
          <a:p>
            <a:pPr eaLnBrk="1" hangingPunct="1"/>
            <a:r>
              <a:rPr lang="en-US" sz="1600" i="1" dirty="0"/>
              <a:t>Source: “FDA API Inspections” by Robert C. Horan, PhD, </a:t>
            </a:r>
          </a:p>
          <a:p>
            <a:pPr eaLnBrk="1" hangingPunct="1"/>
            <a:r>
              <a:rPr lang="en-US" sz="1600" i="1" dirty="0"/>
              <a:t>FDA Pharmaceutical Inspectorate, New York District.</a:t>
            </a:r>
          </a:p>
        </p:txBody>
      </p:sp>
      <p:sp>
        <p:nvSpPr>
          <p:cNvPr id="110594"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2AC954B8-1D6A-41EA-88F8-B501819455AB}" type="slidenum">
              <a:rPr lang="en-US" smtClean="0"/>
              <a:pPr/>
              <a:t>71</a:t>
            </a:fld>
            <a:endParaRPr lang="en-US"/>
          </a:p>
        </p:txBody>
      </p:sp>
    </p:spTree>
    <p:extLst>
      <p:ext uri="{BB962C8B-B14F-4D97-AF65-F5344CB8AC3E}">
        <p14:creationId xmlns:p14="http://schemas.microsoft.com/office/powerpoint/2010/main" val="33796669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2"/>
          <p:cNvSpPr>
            <a:spLocks noGrp="1" noChangeArrowheads="1"/>
          </p:cNvSpPr>
          <p:nvPr>
            <p:ph type="title"/>
          </p:nvPr>
        </p:nvSpPr>
        <p:spPr>
          <a:xfrm>
            <a:off x="1215482" y="193920"/>
            <a:ext cx="7299867" cy="1325563"/>
          </a:xfrm>
        </p:spPr>
        <p:txBody>
          <a:bodyPr>
            <a:normAutofit fontScale="90000"/>
          </a:bodyPr>
          <a:lstStyle/>
          <a:p>
            <a:r>
              <a:rPr lang="en-US" dirty="0">
                <a:solidFill>
                  <a:schemeClr val="bg1"/>
                </a:solidFill>
              </a:rPr>
              <a:t>Subpart J </a:t>
            </a:r>
            <a:br>
              <a:rPr lang="en-US" dirty="0">
                <a:solidFill>
                  <a:schemeClr val="bg1"/>
                </a:solidFill>
              </a:rPr>
            </a:br>
            <a:r>
              <a:rPr lang="en-US" dirty="0">
                <a:solidFill>
                  <a:schemeClr val="bg1"/>
                </a:solidFill>
              </a:rPr>
              <a:t>Records &amp; Reports - Laboratory Records</a:t>
            </a:r>
          </a:p>
        </p:txBody>
      </p:sp>
      <p:sp>
        <p:nvSpPr>
          <p:cNvPr id="111620" name="Text Box 3"/>
          <p:cNvSpPr txBox="1">
            <a:spLocks noChangeArrowheads="1"/>
          </p:cNvSpPr>
          <p:nvPr/>
        </p:nvSpPr>
        <p:spPr bwMode="auto">
          <a:xfrm>
            <a:off x="535258" y="1773044"/>
            <a:ext cx="7761249"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223838" eaLnBrk="0" hangingPunct="0">
              <a:defRPr sz="2400" b="1">
                <a:solidFill>
                  <a:schemeClr val="tx1"/>
                </a:solidFill>
                <a:latin typeface="Times New Roman" pitchFamily="18" charset="0"/>
              </a:defRPr>
            </a:lvl1pPr>
            <a:lvl2pPr defTabSz="223838" eaLnBrk="0" hangingPunct="0">
              <a:defRPr sz="2400" b="1">
                <a:solidFill>
                  <a:schemeClr val="tx1"/>
                </a:solidFill>
                <a:latin typeface="Times New Roman" pitchFamily="18" charset="0"/>
              </a:defRPr>
            </a:lvl2pPr>
            <a:lvl3pPr marL="1143000" indent="-228600" defTabSz="223838" eaLnBrk="0" hangingPunct="0">
              <a:defRPr sz="2400" b="1">
                <a:solidFill>
                  <a:schemeClr val="tx1"/>
                </a:solidFill>
                <a:latin typeface="Times New Roman" pitchFamily="18" charset="0"/>
              </a:defRPr>
            </a:lvl3pPr>
            <a:lvl4pPr marL="1600200" indent="-228600" defTabSz="223838" eaLnBrk="0" hangingPunct="0">
              <a:defRPr sz="2400" b="1">
                <a:solidFill>
                  <a:schemeClr val="tx1"/>
                </a:solidFill>
                <a:latin typeface="Times New Roman" pitchFamily="18" charset="0"/>
              </a:defRPr>
            </a:lvl4pPr>
            <a:lvl5pPr marL="2057400" indent="-228600" defTabSz="223838" eaLnBrk="0" hangingPunct="0">
              <a:defRPr sz="2400" b="1">
                <a:solidFill>
                  <a:schemeClr val="tx1"/>
                </a:solidFill>
                <a:latin typeface="Times New Roman" pitchFamily="18" charset="0"/>
              </a:defRPr>
            </a:lvl5pPr>
            <a:lvl6pPr marL="2514600" indent="-228600" defTabSz="223838" eaLnBrk="0" fontAlgn="base" hangingPunct="0">
              <a:spcBef>
                <a:spcPct val="0"/>
              </a:spcBef>
              <a:spcAft>
                <a:spcPct val="0"/>
              </a:spcAft>
              <a:defRPr sz="2400" b="1">
                <a:solidFill>
                  <a:schemeClr val="tx1"/>
                </a:solidFill>
                <a:latin typeface="Times New Roman" pitchFamily="18" charset="0"/>
              </a:defRPr>
            </a:lvl6pPr>
            <a:lvl7pPr marL="2971800" indent="-228600" defTabSz="223838" eaLnBrk="0" fontAlgn="base" hangingPunct="0">
              <a:spcBef>
                <a:spcPct val="0"/>
              </a:spcBef>
              <a:spcAft>
                <a:spcPct val="0"/>
              </a:spcAft>
              <a:defRPr sz="2400" b="1">
                <a:solidFill>
                  <a:schemeClr val="tx1"/>
                </a:solidFill>
                <a:latin typeface="Times New Roman" pitchFamily="18" charset="0"/>
              </a:defRPr>
            </a:lvl7pPr>
            <a:lvl8pPr marL="3429000" indent="-228600" defTabSz="223838" eaLnBrk="0" fontAlgn="base" hangingPunct="0">
              <a:spcBef>
                <a:spcPct val="0"/>
              </a:spcBef>
              <a:spcAft>
                <a:spcPct val="0"/>
              </a:spcAft>
              <a:defRPr sz="2400" b="1">
                <a:solidFill>
                  <a:schemeClr val="tx1"/>
                </a:solidFill>
                <a:latin typeface="Times New Roman" pitchFamily="18" charset="0"/>
              </a:defRPr>
            </a:lvl8pPr>
            <a:lvl9pPr marL="3886200" indent="-228600" defTabSz="223838"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buClr>
                <a:srgbClr val="0070C0"/>
              </a:buClr>
              <a:buFontTx/>
              <a:buChar char="•"/>
            </a:pPr>
            <a:r>
              <a:rPr lang="en-US" sz="2000" dirty="0">
                <a:latin typeface="Arial" charset="0"/>
              </a:rPr>
              <a:t> 	</a:t>
            </a:r>
            <a:r>
              <a:rPr lang="en-US" sz="2000" b="0" dirty="0">
                <a:latin typeface="Arial" charset="0"/>
              </a:rPr>
              <a:t>Laboratory records shall include complete data from all 	tests necessary to assure compliance with established 	specifications, standards</a:t>
            </a:r>
          </a:p>
          <a:p>
            <a:pPr eaLnBrk="1" hangingPunct="1">
              <a:spcBef>
                <a:spcPct val="50000"/>
              </a:spcBef>
              <a:buClr>
                <a:srgbClr val="0070C0"/>
              </a:buClr>
              <a:buFontTx/>
              <a:buChar char="•"/>
            </a:pPr>
            <a:r>
              <a:rPr lang="en-US" sz="2000" b="0" dirty="0">
                <a:latin typeface="Arial" charset="0"/>
              </a:rPr>
              <a:t> 	Records shall be maintained for modifications of 	established testing methods.</a:t>
            </a:r>
          </a:p>
          <a:p>
            <a:pPr marL="800100" lvl="1" indent="-342900" eaLnBrk="1" hangingPunct="1">
              <a:buClr>
                <a:srgbClr val="0070C0"/>
              </a:buClr>
              <a:buFont typeface="Arial" panose="020B0604020202020204" pitchFamily="34" charset="0"/>
              <a:buChar char="-"/>
            </a:pPr>
            <a:r>
              <a:rPr lang="en-US" sz="2000" b="0" dirty="0">
                <a:latin typeface="Arial" charset="0"/>
              </a:rPr>
              <a:t> 	Reason for modification</a:t>
            </a:r>
          </a:p>
          <a:p>
            <a:pPr marL="800100" lvl="1" indent="-342900" eaLnBrk="1" hangingPunct="1">
              <a:buClr>
                <a:srgbClr val="0070C0"/>
              </a:buClr>
              <a:buFont typeface="Arial" panose="020B0604020202020204" pitchFamily="34" charset="0"/>
              <a:buChar char="-"/>
            </a:pPr>
            <a:r>
              <a:rPr lang="en-US" sz="2000" b="0" dirty="0">
                <a:latin typeface="Arial" charset="0"/>
              </a:rPr>
              <a:t> 	Data to verify that change is at least as accurate and 	reliable as the previous method</a:t>
            </a:r>
          </a:p>
          <a:p>
            <a:pPr eaLnBrk="1" hangingPunct="1">
              <a:spcBef>
                <a:spcPct val="50000"/>
              </a:spcBef>
              <a:buClr>
                <a:srgbClr val="0070C0"/>
              </a:buClr>
              <a:buFontTx/>
              <a:buChar char="•"/>
            </a:pPr>
            <a:r>
              <a:rPr lang="en-US" sz="2000" b="0" dirty="0">
                <a:latin typeface="Arial" charset="0"/>
              </a:rPr>
              <a:t> 	Maintain records of testing and standardization of reference 	standards, reagents, standard solutions.</a:t>
            </a:r>
          </a:p>
          <a:p>
            <a:pPr eaLnBrk="1" hangingPunct="1">
              <a:spcBef>
                <a:spcPct val="50000"/>
              </a:spcBef>
              <a:buClr>
                <a:srgbClr val="0070C0"/>
              </a:buClr>
              <a:buFontTx/>
              <a:buChar char="•"/>
            </a:pPr>
            <a:r>
              <a:rPr lang="en-US" sz="2000" b="0" dirty="0">
                <a:latin typeface="Arial" charset="0"/>
              </a:rPr>
              <a:t> 	Maintain records of calibration of lab instruments, etc.</a:t>
            </a:r>
          </a:p>
          <a:p>
            <a:pPr eaLnBrk="1" hangingPunct="1">
              <a:spcBef>
                <a:spcPct val="50000"/>
              </a:spcBef>
              <a:buClr>
                <a:srgbClr val="0070C0"/>
              </a:buClr>
              <a:buFontTx/>
              <a:buChar char="•"/>
            </a:pPr>
            <a:r>
              <a:rPr lang="en-US" sz="2000" b="0" dirty="0">
                <a:latin typeface="Arial" charset="0"/>
              </a:rPr>
              <a:t> 	Maintain records of all stability testing</a:t>
            </a:r>
          </a:p>
        </p:txBody>
      </p:sp>
      <p:sp>
        <p:nvSpPr>
          <p:cNvPr id="111618"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2AC1979A-10E8-46F5-B604-8974791BFF7C}" type="slidenum">
              <a:rPr lang="en-US" smtClean="0"/>
              <a:pPr/>
              <a:t>72</a:t>
            </a:fld>
            <a:endParaRPr lang="en-US"/>
          </a:p>
        </p:txBody>
      </p:sp>
    </p:spTree>
    <p:extLst>
      <p:ext uri="{BB962C8B-B14F-4D97-AF65-F5344CB8AC3E}">
        <p14:creationId xmlns:p14="http://schemas.microsoft.com/office/powerpoint/2010/main" val="746213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FC657-50FF-F5DA-8218-D5FD7A3C58A9}"/>
              </a:ext>
            </a:extLst>
          </p:cNvPr>
          <p:cNvSpPr>
            <a:spLocks noGrp="1"/>
          </p:cNvSpPr>
          <p:nvPr>
            <p:ph type="title"/>
          </p:nvPr>
        </p:nvSpPr>
        <p:spPr>
          <a:xfrm>
            <a:off x="1646868" y="155244"/>
            <a:ext cx="4553210" cy="1325563"/>
          </a:xfrm>
        </p:spPr>
        <p:txBody>
          <a:bodyPr>
            <a:normAutofit fontScale="90000"/>
          </a:bodyPr>
          <a:lstStyle/>
          <a:p>
            <a:r>
              <a:rPr lang="en-US" sz="3600" kern="0" dirty="0">
                <a:solidFill>
                  <a:srgbClr val="FFFFFF"/>
                </a:solidFill>
                <a:effectLst>
                  <a:outerShdw blurRad="38100" dist="38100" dir="2700000" algn="tl">
                    <a:srgbClr val="000000">
                      <a:alpha val="43137"/>
                    </a:srgbClr>
                  </a:outerShdw>
                </a:effectLst>
                <a:latin typeface="Arial" charset="0"/>
              </a:rPr>
              <a:t>Records &amp; Reports - Laboratory Records continued</a:t>
            </a:r>
            <a:endParaRPr lang="en-US" dirty="0"/>
          </a:p>
        </p:txBody>
      </p:sp>
      <p:sp>
        <p:nvSpPr>
          <p:cNvPr id="112643" name="Text Box 3"/>
          <p:cNvSpPr txBox="1">
            <a:spLocks noChangeArrowheads="1"/>
          </p:cNvSpPr>
          <p:nvPr/>
        </p:nvSpPr>
        <p:spPr bwMode="auto">
          <a:xfrm>
            <a:off x="342900" y="1690689"/>
            <a:ext cx="8458200" cy="4607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223838" eaLnBrk="0" hangingPunct="0">
              <a:defRPr sz="2400" b="1">
                <a:solidFill>
                  <a:schemeClr val="tx1"/>
                </a:solidFill>
                <a:latin typeface="Times New Roman" pitchFamily="18" charset="0"/>
              </a:defRPr>
            </a:lvl1pPr>
            <a:lvl2pPr defTabSz="223838" eaLnBrk="0" hangingPunct="0">
              <a:defRPr sz="2400" b="1">
                <a:solidFill>
                  <a:schemeClr val="tx1"/>
                </a:solidFill>
                <a:latin typeface="Times New Roman" pitchFamily="18" charset="0"/>
              </a:defRPr>
            </a:lvl2pPr>
            <a:lvl3pPr marL="1143000" indent="-228600" defTabSz="223838" eaLnBrk="0" hangingPunct="0">
              <a:defRPr sz="2400" b="1">
                <a:solidFill>
                  <a:schemeClr val="tx1"/>
                </a:solidFill>
                <a:latin typeface="Times New Roman" pitchFamily="18" charset="0"/>
              </a:defRPr>
            </a:lvl3pPr>
            <a:lvl4pPr marL="1600200" indent="-228600" defTabSz="223838" eaLnBrk="0" hangingPunct="0">
              <a:defRPr sz="2400" b="1">
                <a:solidFill>
                  <a:schemeClr val="tx1"/>
                </a:solidFill>
                <a:latin typeface="Times New Roman" pitchFamily="18" charset="0"/>
              </a:defRPr>
            </a:lvl4pPr>
            <a:lvl5pPr marL="2057400" indent="-228600" defTabSz="223838" eaLnBrk="0" hangingPunct="0">
              <a:defRPr sz="2400" b="1">
                <a:solidFill>
                  <a:schemeClr val="tx1"/>
                </a:solidFill>
                <a:latin typeface="Times New Roman" pitchFamily="18" charset="0"/>
              </a:defRPr>
            </a:lvl5pPr>
            <a:lvl6pPr marL="2514600" indent="-228600" defTabSz="223838" eaLnBrk="0" fontAlgn="base" hangingPunct="0">
              <a:spcBef>
                <a:spcPct val="0"/>
              </a:spcBef>
              <a:spcAft>
                <a:spcPct val="0"/>
              </a:spcAft>
              <a:defRPr sz="2400" b="1">
                <a:solidFill>
                  <a:schemeClr val="tx1"/>
                </a:solidFill>
                <a:latin typeface="Times New Roman" pitchFamily="18" charset="0"/>
              </a:defRPr>
            </a:lvl6pPr>
            <a:lvl7pPr marL="2971800" indent="-228600" defTabSz="223838" eaLnBrk="0" fontAlgn="base" hangingPunct="0">
              <a:spcBef>
                <a:spcPct val="0"/>
              </a:spcBef>
              <a:spcAft>
                <a:spcPct val="0"/>
              </a:spcAft>
              <a:defRPr sz="2400" b="1">
                <a:solidFill>
                  <a:schemeClr val="tx1"/>
                </a:solidFill>
                <a:latin typeface="Times New Roman" pitchFamily="18" charset="0"/>
              </a:defRPr>
            </a:lvl7pPr>
            <a:lvl8pPr marL="3429000" indent="-228600" defTabSz="223838" eaLnBrk="0" fontAlgn="base" hangingPunct="0">
              <a:spcBef>
                <a:spcPct val="0"/>
              </a:spcBef>
              <a:spcAft>
                <a:spcPct val="0"/>
              </a:spcAft>
              <a:defRPr sz="2400" b="1">
                <a:solidFill>
                  <a:schemeClr val="tx1"/>
                </a:solidFill>
                <a:latin typeface="Times New Roman" pitchFamily="18" charset="0"/>
              </a:defRPr>
            </a:lvl8pPr>
            <a:lvl9pPr marL="3886200" indent="-228600" defTabSz="223838"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sz="1800" b="0" dirty="0">
                <a:latin typeface="Arial" charset="0"/>
              </a:rPr>
              <a:t>Laboratory records shall include </a:t>
            </a:r>
            <a:r>
              <a:rPr lang="en-US" sz="1800" u="sng" dirty="0">
                <a:latin typeface="Arial" charset="0"/>
              </a:rPr>
              <a:t>complete data </a:t>
            </a:r>
            <a:r>
              <a:rPr lang="en-US" sz="1800" b="0" dirty="0">
                <a:latin typeface="Arial" charset="0"/>
              </a:rPr>
              <a:t>from all tests necessary to assure compliance with established specifications, standards. Complete date includes:</a:t>
            </a:r>
          </a:p>
          <a:p>
            <a:pPr marL="342900" indent="-342900" eaLnBrk="1" hangingPunct="1">
              <a:lnSpc>
                <a:spcPct val="90000"/>
              </a:lnSpc>
              <a:spcBef>
                <a:spcPts val="600"/>
              </a:spcBef>
              <a:buClr>
                <a:srgbClr val="0070C0"/>
              </a:buClr>
              <a:buFont typeface="Arial" panose="020B0604020202020204" pitchFamily="34" charset="0"/>
              <a:buChar char="•"/>
            </a:pPr>
            <a:r>
              <a:rPr lang="en-US" sz="1800" b="0" dirty="0">
                <a:latin typeface="Arial" charset="0"/>
              </a:rPr>
              <a:t>Description of sample</a:t>
            </a:r>
          </a:p>
          <a:p>
            <a:pPr marL="342900" indent="-342900" eaLnBrk="1" hangingPunct="1">
              <a:lnSpc>
                <a:spcPct val="90000"/>
              </a:lnSpc>
              <a:spcBef>
                <a:spcPts val="600"/>
              </a:spcBef>
              <a:buClr>
                <a:srgbClr val="0070C0"/>
              </a:buClr>
              <a:buFont typeface="Arial" panose="020B0604020202020204" pitchFamily="34" charset="0"/>
              <a:buChar char="•"/>
            </a:pPr>
            <a:r>
              <a:rPr lang="en-US" sz="1800" b="0" dirty="0">
                <a:latin typeface="Arial" charset="0"/>
              </a:rPr>
              <a:t>Method used for testing</a:t>
            </a:r>
          </a:p>
          <a:p>
            <a:pPr marL="342900" lvl="1" indent="-342900" eaLnBrk="1" hangingPunct="1">
              <a:lnSpc>
                <a:spcPct val="90000"/>
              </a:lnSpc>
              <a:spcBef>
                <a:spcPts val="600"/>
              </a:spcBef>
              <a:buClr>
                <a:srgbClr val="0070C0"/>
              </a:buClr>
              <a:buFont typeface="Arial" panose="020B0604020202020204" pitchFamily="34" charset="0"/>
              <a:buChar char="•"/>
            </a:pPr>
            <a:r>
              <a:rPr lang="en-US" sz="1800" b="0" dirty="0">
                <a:latin typeface="Arial" charset="0"/>
              </a:rPr>
              <a:t>Location of data to show that the method is accurate and reliable under actual conditions of use.  </a:t>
            </a:r>
          </a:p>
          <a:p>
            <a:pPr marL="342900" lvl="1" indent="-342900" eaLnBrk="1" hangingPunct="1">
              <a:lnSpc>
                <a:spcPct val="90000"/>
              </a:lnSpc>
              <a:spcBef>
                <a:spcPts val="600"/>
              </a:spcBef>
              <a:buClr>
                <a:srgbClr val="0070C0"/>
              </a:buClr>
              <a:buFont typeface="Arial" panose="020B0604020202020204" pitchFamily="34" charset="0"/>
              <a:buChar char="•"/>
            </a:pPr>
            <a:r>
              <a:rPr lang="en-US" sz="1800" b="0" dirty="0">
                <a:latin typeface="Arial" charset="0"/>
              </a:rPr>
              <a:t>Weight or measure of sample used for testing, where appropriate.</a:t>
            </a:r>
          </a:p>
          <a:p>
            <a:pPr marL="342900" lvl="1" indent="-342900" eaLnBrk="1" hangingPunct="1">
              <a:lnSpc>
                <a:spcPct val="90000"/>
              </a:lnSpc>
              <a:spcBef>
                <a:spcPts val="600"/>
              </a:spcBef>
              <a:buClr>
                <a:srgbClr val="0070C0"/>
              </a:buClr>
              <a:buFont typeface="Arial" panose="020B0604020202020204" pitchFamily="34" charset="0"/>
              <a:buChar char="•"/>
            </a:pPr>
            <a:r>
              <a:rPr lang="en-US" sz="1800" b="0" dirty="0">
                <a:latin typeface="Arial" charset="0"/>
              </a:rPr>
              <a:t>All data obtained for each test (graphs, charts, spectra - properly identified)</a:t>
            </a:r>
          </a:p>
          <a:p>
            <a:pPr marL="342900" lvl="1" indent="-342900" eaLnBrk="1" hangingPunct="1">
              <a:lnSpc>
                <a:spcPct val="90000"/>
              </a:lnSpc>
              <a:spcBef>
                <a:spcPts val="600"/>
              </a:spcBef>
              <a:buClr>
                <a:srgbClr val="0070C0"/>
              </a:buClr>
              <a:buFont typeface="Arial" panose="020B0604020202020204" pitchFamily="34" charset="0"/>
              <a:buChar char="•"/>
            </a:pPr>
            <a:r>
              <a:rPr lang="en-US" sz="1800" b="0" dirty="0">
                <a:latin typeface="Arial" charset="0"/>
              </a:rPr>
              <a:t>Calculations (units, conversion factors, and equivalency factors)</a:t>
            </a:r>
          </a:p>
          <a:p>
            <a:pPr marL="342900" lvl="1" indent="-342900" eaLnBrk="1" hangingPunct="1">
              <a:lnSpc>
                <a:spcPct val="90000"/>
              </a:lnSpc>
              <a:spcBef>
                <a:spcPts val="600"/>
              </a:spcBef>
              <a:buClr>
                <a:srgbClr val="0070C0"/>
              </a:buClr>
              <a:buFont typeface="Arial" panose="020B0604020202020204" pitchFamily="34" charset="0"/>
              <a:buChar char="•"/>
            </a:pPr>
            <a:r>
              <a:rPr lang="en-US" sz="1800" b="0" dirty="0">
                <a:latin typeface="Arial" charset="0"/>
              </a:rPr>
              <a:t>Actual results of tests and whether they meet specifications</a:t>
            </a:r>
          </a:p>
          <a:p>
            <a:pPr marL="342900" lvl="1" indent="-342900" eaLnBrk="1" hangingPunct="1">
              <a:lnSpc>
                <a:spcPct val="90000"/>
              </a:lnSpc>
              <a:spcBef>
                <a:spcPts val="600"/>
              </a:spcBef>
              <a:buClr>
                <a:srgbClr val="0070C0"/>
              </a:buClr>
              <a:buFont typeface="Arial" panose="020B0604020202020204" pitchFamily="34" charset="0"/>
              <a:buChar char="•"/>
            </a:pPr>
            <a:r>
              <a:rPr lang="en-US" sz="1800" b="0" dirty="0">
                <a:latin typeface="Arial" charset="0"/>
              </a:rPr>
              <a:t>Initials or signatures of analyst and the date.</a:t>
            </a:r>
          </a:p>
          <a:p>
            <a:pPr marL="342900" lvl="1" indent="-342900" eaLnBrk="1" hangingPunct="1">
              <a:lnSpc>
                <a:spcPct val="90000"/>
              </a:lnSpc>
              <a:spcBef>
                <a:spcPts val="600"/>
              </a:spcBef>
              <a:buClr>
                <a:srgbClr val="0070C0"/>
              </a:buClr>
              <a:buFont typeface="Arial" panose="020B0604020202020204" pitchFamily="34" charset="0"/>
              <a:buChar char="•"/>
            </a:pPr>
            <a:r>
              <a:rPr lang="en-US" sz="1800" b="0" dirty="0">
                <a:latin typeface="Arial" charset="0"/>
              </a:rPr>
              <a:t>Initials or signature of verifier (signifying that records have been reviewed for accuracy, completeness, and 	compliance with established standards) and the date.</a:t>
            </a:r>
            <a:endParaRPr lang="en-US" sz="2200" b="0" dirty="0">
              <a:latin typeface="Arial" charset="0"/>
            </a:endParaRPr>
          </a:p>
        </p:txBody>
      </p:sp>
      <p:sp>
        <p:nvSpPr>
          <p:cNvPr id="112642"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38CE4B2B-169C-4A75-AED6-944D1B84F3FB}" type="slidenum">
              <a:rPr lang="en-US" smtClean="0"/>
              <a:pPr/>
              <a:t>73</a:t>
            </a:fld>
            <a:endParaRPr lang="en-US"/>
          </a:p>
        </p:txBody>
      </p:sp>
    </p:spTree>
    <p:extLst>
      <p:ext uri="{BB962C8B-B14F-4D97-AF65-F5344CB8AC3E}">
        <p14:creationId xmlns:p14="http://schemas.microsoft.com/office/powerpoint/2010/main" val="27163673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B4567-0BA9-D148-DA98-329CC9062A9D}"/>
              </a:ext>
            </a:extLst>
          </p:cNvPr>
          <p:cNvSpPr>
            <a:spLocks noGrp="1"/>
          </p:cNvSpPr>
          <p:nvPr>
            <p:ph type="title"/>
          </p:nvPr>
        </p:nvSpPr>
        <p:spPr>
          <a:xfrm>
            <a:off x="2034806" y="209550"/>
            <a:ext cx="6286234" cy="1325563"/>
          </a:xfrm>
        </p:spPr>
        <p:txBody>
          <a:bodyPr/>
          <a:lstStyle/>
          <a:p>
            <a:r>
              <a:rPr lang="en-US" dirty="0">
                <a:solidFill>
                  <a:schemeClr val="bg1"/>
                </a:solidFill>
              </a:rPr>
              <a:t>Warning Letter:  Lab Records</a:t>
            </a:r>
          </a:p>
        </p:txBody>
      </p:sp>
      <p:sp>
        <p:nvSpPr>
          <p:cNvPr id="113666"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414168DA-D18A-4859-A2BF-17B22AA8C751}" type="slidenum">
              <a:rPr lang="en-US" smtClean="0"/>
              <a:pPr/>
              <a:t>74</a:t>
            </a:fld>
            <a:endParaRPr lang="en-US"/>
          </a:p>
        </p:txBody>
      </p:sp>
      <p:sp>
        <p:nvSpPr>
          <p:cNvPr id="113669" name="AutoShape 4"/>
          <p:cNvSpPr>
            <a:spLocks noChangeArrowheads="1"/>
          </p:cNvSpPr>
          <p:nvPr/>
        </p:nvSpPr>
        <p:spPr bwMode="auto">
          <a:xfrm>
            <a:off x="1916906" y="1700213"/>
            <a:ext cx="5310187" cy="4948237"/>
          </a:xfrm>
          <a:prstGeom prst="octagon">
            <a:avLst>
              <a:gd name="adj" fmla="val 29287"/>
            </a:avLst>
          </a:prstGeom>
          <a:solidFill>
            <a:srgbClr val="FF0000"/>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solidFill>
                <a:schemeClr val="bg1"/>
              </a:solidFill>
              <a:latin typeface="Arial" charset="0"/>
            </a:endParaRPr>
          </a:p>
          <a:p>
            <a:pPr algn="ctr"/>
            <a:endParaRPr lang="en-US" dirty="0">
              <a:solidFill>
                <a:schemeClr val="bg1"/>
              </a:solidFill>
              <a:latin typeface="Arial" charset="0"/>
            </a:endParaRPr>
          </a:p>
          <a:p>
            <a:pPr algn="ctr"/>
            <a:endParaRPr lang="en-US" sz="2800" dirty="0">
              <a:solidFill>
                <a:schemeClr val="bg1"/>
              </a:solidFill>
              <a:latin typeface="Arial" charset="0"/>
            </a:endParaRPr>
          </a:p>
          <a:p>
            <a:pPr algn="ctr"/>
            <a:endParaRPr lang="en-US" sz="2800" dirty="0">
              <a:solidFill>
                <a:schemeClr val="bg1"/>
              </a:solidFill>
              <a:latin typeface="Arial" charset="0"/>
            </a:endParaRPr>
          </a:p>
          <a:p>
            <a:pPr algn="ctr"/>
            <a:endParaRPr lang="en-US" sz="2800" dirty="0">
              <a:solidFill>
                <a:schemeClr val="bg1"/>
              </a:solidFill>
              <a:latin typeface="Arial" charset="0"/>
            </a:endParaRPr>
          </a:p>
          <a:p>
            <a:pPr algn="ctr"/>
            <a:endParaRPr lang="en-US" sz="2800" dirty="0">
              <a:solidFill>
                <a:srgbClr val="FFFFFF"/>
              </a:solidFill>
              <a:latin typeface="Arial" charset="0"/>
            </a:endParaRPr>
          </a:p>
          <a:p>
            <a:pPr algn="ctr">
              <a:lnSpc>
                <a:spcPct val="80000"/>
              </a:lnSpc>
              <a:spcBef>
                <a:spcPct val="50000"/>
              </a:spcBef>
            </a:pPr>
            <a:r>
              <a:rPr lang="en-US" b="0" dirty="0">
                <a:solidFill>
                  <a:srgbClr val="FFFFFF"/>
                </a:solidFill>
                <a:latin typeface="Arial" charset="0"/>
              </a:rPr>
              <a:t>Failure to maintain laboratory records that </a:t>
            </a:r>
          </a:p>
          <a:p>
            <a:pPr algn="ctr">
              <a:lnSpc>
                <a:spcPct val="80000"/>
              </a:lnSpc>
              <a:spcBef>
                <a:spcPct val="50000"/>
              </a:spcBef>
            </a:pPr>
            <a:r>
              <a:rPr lang="en-US" b="0" dirty="0">
                <a:solidFill>
                  <a:srgbClr val="FFFFFF"/>
                </a:solidFill>
                <a:latin typeface="Arial" charset="0"/>
              </a:rPr>
              <a:t>include complete data from all tests necessary </a:t>
            </a:r>
          </a:p>
          <a:p>
            <a:pPr algn="ctr">
              <a:lnSpc>
                <a:spcPct val="80000"/>
              </a:lnSpc>
              <a:spcBef>
                <a:spcPct val="50000"/>
              </a:spcBef>
            </a:pPr>
            <a:r>
              <a:rPr lang="en-US" b="0" dirty="0">
                <a:solidFill>
                  <a:srgbClr val="FFFFFF"/>
                </a:solidFill>
                <a:latin typeface="Arial" charset="0"/>
              </a:rPr>
              <a:t>to assure compliance with established </a:t>
            </a:r>
          </a:p>
          <a:p>
            <a:pPr algn="ctr">
              <a:lnSpc>
                <a:spcPct val="80000"/>
              </a:lnSpc>
              <a:spcBef>
                <a:spcPct val="50000"/>
              </a:spcBef>
            </a:pPr>
            <a:r>
              <a:rPr lang="en-US" b="0" dirty="0">
                <a:solidFill>
                  <a:srgbClr val="FFFFFF"/>
                </a:solidFill>
                <a:latin typeface="Arial" charset="0"/>
              </a:rPr>
              <a:t>specifications and standards. </a:t>
            </a:r>
            <a:endParaRPr lang="en-US" b="0" i="1" dirty="0">
              <a:solidFill>
                <a:srgbClr val="FFFFFF"/>
              </a:solidFill>
              <a:latin typeface="Arial" charset="0"/>
            </a:endParaRPr>
          </a:p>
          <a:p>
            <a:pPr algn="ctr">
              <a:lnSpc>
                <a:spcPct val="80000"/>
              </a:lnSpc>
            </a:pPr>
            <a:r>
              <a:rPr lang="en-US" b="0" i="1" dirty="0">
                <a:latin typeface="Arial" charset="0"/>
              </a:rPr>
              <a:t>Opti-Med CR Labs, Inc., </a:t>
            </a:r>
          </a:p>
          <a:p>
            <a:pPr algn="ctr">
              <a:lnSpc>
                <a:spcPct val="80000"/>
              </a:lnSpc>
            </a:pPr>
            <a:r>
              <a:rPr lang="en-US" b="0" i="1" dirty="0">
                <a:latin typeface="Arial" charset="0"/>
              </a:rPr>
              <a:t>Seymour, IN</a:t>
            </a:r>
            <a:endParaRPr lang="en-US" sz="2800" dirty="0">
              <a:latin typeface="Arial" charset="0"/>
            </a:endParaRPr>
          </a:p>
          <a:p>
            <a:pPr algn="ctr"/>
            <a:endParaRPr lang="en-US" sz="2800" dirty="0">
              <a:latin typeface="Arial" charset="0"/>
            </a:endParaRPr>
          </a:p>
          <a:p>
            <a:pPr algn="ctr"/>
            <a:endParaRPr lang="en-US" dirty="0">
              <a:latin typeface="Arial" charset="0"/>
            </a:endParaRPr>
          </a:p>
        </p:txBody>
      </p:sp>
      <p:sp>
        <p:nvSpPr>
          <p:cNvPr id="113670" name="WordArt 5">
            <a:extLst>
              <a:ext uri="{C183D7F6-B498-43B3-948B-1728B52AA6E4}">
                <adec:decorative xmlns:adec="http://schemas.microsoft.com/office/drawing/2017/decorative" val="1"/>
              </a:ext>
            </a:extLst>
          </p:cNvPr>
          <p:cNvSpPr>
            <a:spLocks noChangeArrowheads="1" noChangeShapeType="1" noTextEdit="1"/>
          </p:cNvSpPr>
          <p:nvPr/>
        </p:nvSpPr>
        <p:spPr bwMode="auto">
          <a:xfrm>
            <a:off x="2295525" y="3143250"/>
            <a:ext cx="4267200" cy="571500"/>
          </a:xfrm>
          <a:prstGeom prst="rect">
            <a:avLst/>
          </a:prstGeom>
        </p:spPr>
        <p:txBody>
          <a:bodyPr wrap="none" fromWordArt="1">
            <a:prstTxWarp prst="textPlain">
              <a:avLst>
                <a:gd name="adj" fmla="val 50000"/>
              </a:avLst>
            </a:prstTxWarp>
          </a:bodyPr>
          <a:lstStyle/>
          <a:p>
            <a:pPr algn="ctr"/>
            <a:r>
              <a:rPr lang="en-US" sz="3600" kern="10" dirty="0">
                <a:ln w="19050">
                  <a:solidFill>
                    <a:schemeClr val="tx1"/>
                  </a:solidFill>
                  <a:round/>
                  <a:headEnd/>
                  <a:tailEnd/>
                </a:ln>
                <a:solidFill>
                  <a:srgbClr val="FFFFFF"/>
                </a:solidFill>
                <a:effectLst>
                  <a:outerShdw dist="35921" dir="2700000" algn="ctr" rotWithShape="0">
                    <a:srgbClr val="990000"/>
                  </a:outerShdw>
                </a:effectLst>
                <a:latin typeface="Impact"/>
              </a:rPr>
              <a:t>WARNING LETTER</a:t>
            </a:r>
          </a:p>
        </p:txBody>
      </p:sp>
    </p:spTree>
    <p:extLst>
      <p:ext uri="{BB962C8B-B14F-4D97-AF65-F5344CB8AC3E}">
        <p14:creationId xmlns:p14="http://schemas.microsoft.com/office/powerpoint/2010/main" val="4481853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15026-5C94-C904-7B0A-0B78E69696E9}"/>
              </a:ext>
            </a:extLst>
          </p:cNvPr>
          <p:cNvSpPr>
            <a:spLocks noGrp="1"/>
          </p:cNvSpPr>
          <p:nvPr>
            <p:ph type="title"/>
          </p:nvPr>
        </p:nvSpPr>
        <p:spPr>
          <a:xfrm>
            <a:off x="1431537" y="209549"/>
            <a:ext cx="7063239" cy="1325563"/>
          </a:xfrm>
        </p:spPr>
        <p:txBody>
          <a:bodyPr/>
          <a:lstStyle/>
          <a:p>
            <a:r>
              <a:rPr lang="en-US" dirty="0">
                <a:solidFill>
                  <a:schemeClr val="bg1"/>
                </a:solidFill>
              </a:rPr>
              <a:t>Warning Letter:  Review of Test Data</a:t>
            </a:r>
          </a:p>
        </p:txBody>
      </p:sp>
      <p:sp>
        <p:nvSpPr>
          <p:cNvPr id="114693" name="AutoShape 4"/>
          <p:cNvSpPr>
            <a:spLocks noChangeArrowheads="1"/>
          </p:cNvSpPr>
          <p:nvPr/>
        </p:nvSpPr>
        <p:spPr bwMode="auto">
          <a:xfrm>
            <a:off x="1766711" y="1690689"/>
            <a:ext cx="5610578" cy="4957762"/>
          </a:xfrm>
          <a:prstGeom prst="octagon">
            <a:avLst>
              <a:gd name="adj" fmla="val 29287"/>
            </a:avLst>
          </a:prstGeom>
          <a:solidFill>
            <a:srgbClr val="FF0000"/>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solidFill>
                <a:schemeClr val="bg1"/>
              </a:solidFill>
              <a:latin typeface="Arial" charset="0"/>
            </a:endParaRPr>
          </a:p>
          <a:p>
            <a:pPr algn="ctr"/>
            <a:endParaRPr lang="en-US" dirty="0">
              <a:solidFill>
                <a:schemeClr val="bg1"/>
              </a:solidFill>
              <a:latin typeface="Arial" charset="0"/>
            </a:endParaRPr>
          </a:p>
          <a:p>
            <a:pPr algn="ctr"/>
            <a:endParaRPr lang="en-US" sz="2800" dirty="0">
              <a:solidFill>
                <a:schemeClr val="bg1"/>
              </a:solidFill>
              <a:latin typeface="Arial" charset="0"/>
            </a:endParaRPr>
          </a:p>
          <a:p>
            <a:pPr algn="ctr"/>
            <a:endParaRPr lang="en-US" sz="2800" dirty="0">
              <a:solidFill>
                <a:schemeClr val="bg1"/>
              </a:solidFill>
              <a:latin typeface="Arial" charset="0"/>
            </a:endParaRPr>
          </a:p>
          <a:p>
            <a:pPr algn="ctr"/>
            <a:endParaRPr lang="en-US" sz="2800" dirty="0">
              <a:solidFill>
                <a:srgbClr val="FFFFFF"/>
              </a:solidFill>
              <a:latin typeface="Arial" charset="0"/>
            </a:endParaRPr>
          </a:p>
          <a:p>
            <a:pPr algn="ctr">
              <a:lnSpc>
                <a:spcPct val="80000"/>
              </a:lnSpc>
              <a:spcBef>
                <a:spcPct val="50000"/>
              </a:spcBef>
            </a:pPr>
            <a:r>
              <a:rPr lang="en-US" b="0" dirty="0">
                <a:solidFill>
                  <a:srgbClr val="FFFFFF"/>
                </a:solidFill>
                <a:latin typeface="Arial" charset="0"/>
              </a:rPr>
              <a:t>There is no provision for review of test data</a:t>
            </a:r>
          </a:p>
          <a:p>
            <a:pPr algn="ctr">
              <a:lnSpc>
                <a:spcPct val="80000"/>
              </a:lnSpc>
              <a:spcBef>
                <a:spcPct val="50000"/>
              </a:spcBef>
            </a:pPr>
            <a:r>
              <a:rPr lang="en-US" b="0" dirty="0">
                <a:solidFill>
                  <a:srgbClr val="FFFFFF"/>
                </a:solidFill>
                <a:latin typeface="Arial" charset="0"/>
              </a:rPr>
              <a:t>and results prior to final release to the </a:t>
            </a:r>
          </a:p>
          <a:p>
            <a:pPr algn="ctr">
              <a:lnSpc>
                <a:spcPct val="80000"/>
              </a:lnSpc>
              <a:spcBef>
                <a:spcPct val="50000"/>
              </a:spcBef>
            </a:pPr>
            <a:r>
              <a:rPr lang="en-US" b="0" dirty="0">
                <a:solidFill>
                  <a:srgbClr val="FFFFFF"/>
                </a:solidFill>
                <a:latin typeface="Arial" charset="0"/>
              </a:rPr>
              <a:t>customer as a Certificate of Analysis.</a:t>
            </a:r>
          </a:p>
          <a:p>
            <a:pPr algn="ctr">
              <a:lnSpc>
                <a:spcPct val="80000"/>
              </a:lnSpc>
              <a:spcBef>
                <a:spcPct val="50000"/>
              </a:spcBef>
            </a:pPr>
            <a:r>
              <a:rPr lang="en-US" sz="400" dirty="0">
                <a:solidFill>
                  <a:srgbClr val="FFFFFF"/>
                </a:solidFill>
              </a:rPr>
              <a:t>   </a:t>
            </a:r>
            <a:endParaRPr lang="en-US" sz="400" b="0" dirty="0">
              <a:solidFill>
                <a:srgbClr val="FFFFFF"/>
              </a:solidFill>
              <a:latin typeface="Arial" charset="0"/>
            </a:endParaRPr>
          </a:p>
          <a:p>
            <a:pPr algn="ctr">
              <a:lnSpc>
                <a:spcPct val="80000"/>
              </a:lnSpc>
              <a:spcBef>
                <a:spcPct val="50000"/>
              </a:spcBef>
            </a:pPr>
            <a:endParaRPr lang="en-US" b="0" i="1" dirty="0">
              <a:solidFill>
                <a:srgbClr val="FFFFFF"/>
              </a:solidFill>
              <a:latin typeface="Arial" charset="0"/>
            </a:endParaRPr>
          </a:p>
          <a:p>
            <a:pPr algn="ctr">
              <a:lnSpc>
                <a:spcPct val="80000"/>
              </a:lnSpc>
            </a:pPr>
            <a:r>
              <a:rPr lang="en-US" b="0" i="1" dirty="0">
                <a:latin typeface="Arial" charset="0"/>
              </a:rPr>
              <a:t>Earlham College, </a:t>
            </a:r>
          </a:p>
          <a:p>
            <a:pPr algn="ctr">
              <a:lnSpc>
                <a:spcPct val="80000"/>
              </a:lnSpc>
            </a:pPr>
            <a:r>
              <a:rPr lang="en-US" b="0" i="1" dirty="0">
                <a:latin typeface="Arial" charset="0"/>
              </a:rPr>
              <a:t>Richmond, VA</a:t>
            </a:r>
            <a:endParaRPr lang="en-US" sz="2800" dirty="0">
              <a:latin typeface="Arial" charset="0"/>
            </a:endParaRPr>
          </a:p>
          <a:p>
            <a:pPr algn="ctr"/>
            <a:endParaRPr lang="en-US" sz="2800" dirty="0">
              <a:latin typeface="Arial" charset="0"/>
            </a:endParaRPr>
          </a:p>
          <a:p>
            <a:pPr algn="ctr"/>
            <a:endParaRPr lang="en-US" dirty="0">
              <a:latin typeface="Arial" charset="0"/>
            </a:endParaRPr>
          </a:p>
        </p:txBody>
      </p:sp>
      <p:sp>
        <p:nvSpPr>
          <p:cNvPr id="114694" name="WordArt 5">
            <a:extLst>
              <a:ext uri="{C183D7F6-B498-43B3-948B-1728B52AA6E4}">
                <adec:decorative xmlns:adec="http://schemas.microsoft.com/office/drawing/2017/decorative" val="1"/>
              </a:ext>
            </a:extLst>
          </p:cNvPr>
          <p:cNvSpPr>
            <a:spLocks noChangeArrowheads="1" noChangeShapeType="1" noTextEdit="1"/>
          </p:cNvSpPr>
          <p:nvPr/>
        </p:nvSpPr>
        <p:spPr bwMode="auto">
          <a:xfrm>
            <a:off x="2438400" y="3016252"/>
            <a:ext cx="4267200" cy="571500"/>
          </a:xfrm>
          <a:prstGeom prst="rect">
            <a:avLst/>
          </a:prstGeom>
        </p:spPr>
        <p:txBody>
          <a:bodyPr wrap="none" fromWordArt="1">
            <a:prstTxWarp prst="textPlain">
              <a:avLst>
                <a:gd name="adj" fmla="val 50000"/>
              </a:avLst>
            </a:prstTxWarp>
          </a:bodyPr>
          <a:lstStyle/>
          <a:p>
            <a:pPr algn="ctr"/>
            <a:r>
              <a:rPr lang="en-US" sz="3600" kern="10" dirty="0">
                <a:ln w="19050">
                  <a:solidFill>
                    <a:schemeClr val="tx1"/>
                  </a:solidFill>
                  <a:round/>
                  <a:headEnd/>
                  <a:tailEnd/>
                </a:ln>
                <a:solidFill>
                  <a:srgbClr val="FFFFFF"/>
                </a:solidFill>
                <a:effectLst>
                  <a:outerShdw dist="35921" dir="2700000" algn="ctr" rotWithShape="0">
                    <a:srgbClr val="990000"/>
                  </a:outerShdw>
                </a:effectLst>
                <a:latin typeface="Impact"/>
              </a:rPr>
              <a:t>WARNING LETTER</a:t>
            </a:r>
          </a:p>
        </p:txBody>
      </p:sp>
      <p:sp>
        <p:nvSpPr>
          <p:cNvPr id="114690"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9B962FFA-E84F-452B-B142-1A1FC36672AB}" type="slidenum">
              <a:rPr lang="en-US" smtClean="0"/>
              <a:pPr/>
              <a:t>75</a:t>
            </a:fld>
            <a:endParaRPr lang="en-US"/>
          </a:p>
        </p:txBody>
      </p:sp>
    </p:spTree>
    <p:extLst>
      <p:ext uri="{BB962C8B-B14F-4D97-AF65-F5344CB8AC3E}">
        <p14:creationId xmlns:p14="http://schemas.microsoft.com/office/powerpoint/2010/main" val="38839570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2"/>
          <p:cNvSpPr>
            <a:spLocks noGrp="1" noChangeArrowheads="1"/>
          </p:cNvSpPr>
          <p:nvPr>
            <p:ph type="title"/>
          </p:nvPr>
        </p:nvSpPr>
        <p:spPr>
          <a:xfrm>
            <a:off x="1442689" y="298219"/>
            <a:ext cx="7886700" cy="1325563"/>
          </a:xfrm>
        </p:spPr>
        <p:txBody>
          <a:bodyPr>
            <a:normAutofit/>
          </a:bodyPr>
          <a:lstStyle/>
          <a:p>
            <a:pPr lvl="0"/>
            <a:r>
              <a:rPr lang="en-US" dirty="0">
                <a:solidFill>
                  <a:schemeClr val="bg1"/>
                </a:solidFill>
              </a:rPr>
              <a:t>Subpart I.  Laboratory Controls</a:t>
            </a:r>
            <a:br>
              <a:rPr lang="en-US" dirty="0">
                <a:solidFill>
                  <a:schemeClr val="bg1"/>
                </a:solidFill>
              </a:rPr>
            </a:br>
            <a:r>
              <a:rPr lang="en-US" dirty="0">
                <a:solidFill>
                  <a:schemeClr val="bg1"/>
                </a:solidFill>
              </a:rPr>
              <a:t>APPLICATION</a:t>
            </a:r>
          </a:p>
        </p:txBody>
      </p:sp>
      <p:sp>
        <p:nvSpPr>
          <p:cNvPr id="116740" name="Text Box 3"/>
          <p:cNvSpPr txBox="1">
            <a:spLocks noChangeArrowheads="1"/>
          </p:cNvSpPr>
          <p:nvPr/>
        </p:nvSpPr>
        <p:spPr bwMode="auto">
          <a:xfrm>
            <a:off x="762000" y="1745974"/>
            <a:ext cx="7620000" cy="4478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sz="2200" b="0" dirty="0">
                <a:latin typeface="Arial" charset="0"/>
              </a:rPr>
              <a:t>…technician notices that the equipment he plans to use for the testing of raw material A is outside of its calibration period.  He decides that he will perform the testing anyway and if the result is out of specification, he will invalidate the result based on the out of calibration equipment.  If the result is in-spec, he will have saved some time.</a:t>
            </a:r>
          </a:p>
          <a:p>
            <a:pPr eaLnBrk="1" hangingPunct="1">
              <a:spcBef>
                <a:spcPct val="50000"/>
              </a:spcBef>
            </a:pPr>
            <a:r>
              <a:rPr lang="en-US" sz="2200" b="0" dirty="0">
                <a:latin typeface="Arial" charset="0"/>
              </a:rPr>
              <a:t>			</a:t>
            </a:r>
            <a:r>
              <a:rPr lang="en-US" sz="2200" dirty="0">
                <a:latin typeface="Arial" charset="0"/>
              </a:rPr>
              <a:t>…..Is this OK?</a:t>
            </a:r>
          </a:p>
          <a:p>
            <a:pPr eaLnBrk="1" hangingPunct="1">
              <a:spcBef>
                <a:spcPct val="50000"/>
              </a:spcBef>
            </a:pPr>
            <a:r>
              <a:rPr lang="en-US" dirty="0">
                <a:latin typeface="Arial" charset="0"/>
              </a:rPr>
              <a:t>ANSWER: </a:t>
            </a:r>
          </a:p>
          <a:p>
            <a:pPr algn="just" eaLnBrk="1" hangingPunct="1">
              <a:spcBef>
                <a:spcPct val="50000"/>
              </a:spcBef>
            </a:pPr>
            <a:r>
              <a:rPr lang="en-US" sz="2200" b="0" dirty="0">
                <a:latin typeface="Arial" charset="0"/>
              </a:rPr>
              <a:t>No.  You can not continue a testing processes knowing that you have an assignable cause for an out-of-spec result. </a:t>
            </a:r>
            <a:r>
              <a:rPr lang="en-US" dirty="0">
                <a:latin typeface="Arial" charset="0"/>
              </a:rPr>
              <a:t>			</a:t>
            </a:r>
          </a:p>
        </p:txBody>
      </p:sp>
      <p:sp>
        <p:nvSpPr>
          <p:cNvPr id="116738"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42C63AE8-896B-4329-A20F-944D74C7EF73}" type="slidenum">
              <a:rPr lang="en-US" smtClean="0"/>
              <a:pPr/>
              <a:t>76</a:t>
            </a:fld>
            <a:endParaRPr lang="en-US"/>
          </a:p>
        </p:txBody>
      </p:sp>
    </p:spTree>
    <p:extLst>
      <p:ext uri="{BB962C8B-B14F-4D97-AF65-F5344CB8AC3E}">
        <p14:creationId xmlns:p14="http://schemas.microsoft.com/office/powerpoint/2010/main" val="26232173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F122-A474-2453-CADD-9BDB9A632109}"/>
              </a:ext>
            </a:extLst>
          </p:cNvPr>
          <p:cNvSpPr>
            <a:spLocks noGrp="1"/>
          </p:cNvSpPr>
          <p:nvPr>
            <p:ph type="title"/>
          </p:nvPr>
        </p:nvSpPr>
        <p:spPr>
          <a:xfrm>
            <a:off x="1138237" y="218487"/>
            <a:ext cx="7886700" cy="1325563"/>
          </a:xfrm>
        </p:spPr>
        <p:txBody>
          <a:bodyPr>
            <a:normAutofit/>
          </a:bodyPr>
          <a:lstStyle/>
          <a:p>
            <a:r>
              <a:rPr lang="en-US" sz="3200" dirty="0">
                <a:solidFill>
                  <a:srgbClr val="FFFFFF"/>
                </a:solidFill>
                <a:cs typeface="Times New Roman" pitchFamily="18" charset="0"/>
              </a:rPr>
              <a:t>Subpart</a:t>
            </a:r>
            <a:r>
              <a:rPr lang="en-US" sz="3200" dirty="0">
                <a:solidFill>
                  <a:srgbClr val="FFFFFF"/>
                </a:solidFill>
              </a:rPr>
              <a:t> I.  Laboratory Controls</a:t>
            </a:r>
            <a:br>
              <a:rPr lang="en-US" sz="3200" dirty="0">
                <a:solidFill>
                  <a:srgbClr val="FFFFFF"/>
                </a:solidFill>
              </a:rPr>
            </a:br>
            <a:r>
              <a:rPr lang="en-US" sz="3200" b="1" kern="0" dirty="0">
                <a:solidFill>
                  <a:srgbClr val="FFFFFF"/>
                </a:solidFill>
                <a:effectLst>
                  <a:outerShdw blurRad="38100" dist="38100" dir="2700000" algn="tl">
                    <a:srgbClr val="000000">
                      <a:alpha val="43137"/>
                    </a:srgbClr>
                  </a:outerShdw>
                </a:effectLst>
              </a:rPr>
              <a:t>Another Scenario</a:t>
            </a:r>
            <a:endParaRPr lang="en-US" sz="3200" dirty="0"/>
          </a:p>
        </p:txBody>
      </p:sp>
      <p:sp>
        <p:nvSpPr>
          <p:cNvPr id="117762" name="Slide Number Placeholder 3"/>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1C8DF1C1-C97D-4934-BEE3-BDA900D19EA7}" type="slidenum">
              <a:rPr lang="en-US" smtClean="0"/>
              <a:pPr/>
              <a:t>77</a:t>
            </a:fld>
            <a:endParaRPr lang="en-US"/>
          </a:p>
        </p:txBody>
      </p:sp>
      <p:sp>
        <p:nvSpPr>
          <p:cNvPr id="117763" name="Text Box 2"/>
          <p:cNvSpPr txBox="1">
            <a:spLocks noChangeArrowheads="1"/>
          </p:cNvSpPr>
          <p:nvPr/>
        </p:nvSpPr>
        <p:spPr bwMode="auto">
          <a:xfrm>
            <a:off x="306658" y="1544050"/>
            <a:ext cx="8530683" cy="5770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sz="2000" b="0" dirty="0">
                <a:latin typeface="Arial" charset="0"/>
              </a:rPr>
              <a:t>Analyst Bob obtained an OOS result.  He knows that he needs to perform an investigation with his supervisor to determine if any laboratory error has occurred.  In the meantime, to save time, Bob decides to perform retests.  If there </a:t>
            </a:r>
            <a:r>
              <a:rPr lang="en-US" sz="2000" b="0" u="sng" dirty="0">
                <a:latin typeface="Arial" charset="0"/>
              </a:rPr>
              <a:t>is</a:t>
            </a:r>
            <a:r>
              <a:rPr lang="en-US" sz="2000" b="0" dirty="0">
                <a:latin typeface="Arial" charset="0"/>
              </a:rPr>
              <a:t> lab error, he’ll already have results to report, and he will have saved time.</a:t>
            </a:r>
          </a:p>
          <a:p>
            <a:pPr eaLnBrk="1" hangingPunct="1">
              <a:spcBef>
                <a:spcPct val="50000"/>
              </a:spcBef>
            </a:pPr>
            <a:r>
              <a:rPr lang="en-US" sz="2000" b="0" dirty="0">
                <a:latin typeface="Arial" charset="0"/>
              </a:rPr>
              <a:t>If they can’t find lab error, he didn’t do any harm.</a:t>
            </a:r>
          </a:p>
          <a:p>
            <a:pPr eaLnBrk="1" hangingPunct="1">
              <a:spcBef>
                <a:spcPct val="50000"/>
              </a:spcBef>
            </a:pPr>
            <a:r>
              <a:rPr lang="en-US" sz="2200" dirty="0">
                <a:latin typeface="Arial" charset="0"/>
              </a:rPr>
              <a:t>Is this OK?</a:t>
            </a:r>
          </a:p>
          <a:p>
            <a:pPr eaLnBrk="1" hangingPunct="1">
              <a:spcBef>
                <a:spcPct val="50000"/>
              </a:spcBef>
            </a:pPr>
            <a:r>
              <a:rPr lang="en-US" sz="2000" dirty="0">
                <a:latin typeface="Arial" charset="0"/>
              </a:rPr>
              <a:t>ANSWER: </a:t>
            </a:r>
          </a:p>
          <a:p>
            <a:pPr algn="just" eaLnBrk="1" hangingPunct="1">
              <a:spcBef>
                <a:spcPct val="50000"/>
              </a:spcBef>
            </a:pPr>
            <a:r>
              <a:rPr lang="en-US" sz="2000" b="0" dirty="0">
                <a:latin typeface="Arial" charset="0"/>
              </a:rPr>
              <a:t>No.  The first step in dealing with an OOS event is to determine if you have conducted the laboratory testing properly.  Retesting cannot be performed until an investigation has been conducted to at least identify obvious sources of laboratory error.  Since retesting in this example started before any investigation was conducted, a violation of GMPs exists. </a:t>
            </a:r>
          </a:p>
          <a:p>
            <a:pPr eaLnBrk="1" hangingPunct="1">
              <a:spcBef>
                <a:spcPct val="50000"/>
              </a:spcBef>
            </a:pPr>
            <a:endParaRPr lang="en-US" sz="2200" dirty="0">
              <a:latin typeface="Arial" charset="0"/>
            </a:endParaRPr>
          </a:p>
        </p:txBody>
      </p:sp>
    </p:spTree>
    <p:extLst>
      <p:ext uri="{BB962C8B-B14F-4D97-AF65-F5344CB8AC3E}">
        <p14:creationId xmlns:p14="http://schemas.microsoft.com/office/powerpoint/2010/main" val="3229794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2ACA9-BE3F-4E98-DC10-938332D25B91}"/>
              </a:ext>
            </a:extLst>
          </p:cNvPr>
          <p:cNvSpPr>
            <a:spLocks noGrp="1"/>
          </p:cNvSpPr>
          <p:nvPr>
            <p:ph type="title"/>
          </p:nvPr>
        </p:nvSpPr>
        <p:spPr>
          <a:xfrm>
            <a:off x="1138237" y="132522"/>
            <a:ext cx="7886700" cy="1325563"/>
          </a:xfrm>
        </p:spPr>
        <p:txBody>
          <a:bodyPr>
            <a:normAutofit/>
          </a:bodyPr>
          <a:lstStyle/>
          <a:p>
            <a:r>
              <a:rPr lang="en-US" sz="3600" dirty="0">
                <a:solidFill>
                  <a:srgbClr val="FFFFFF"/>
                </a:solidFill>
              </a:rPr>
              <a:t>Laboratory Controls</a:t>
            </a:r>
            <a:br>
              <a:rPr lang="en-US" sz="3600" dirty="0">
                <a:solidFill>
                  <a:srgbClr val="FFFFFF"/>
                </a:solidFill>
              </a:rPr>
            </a:br>
            <a:r>
              <a:rPr lang="en-US" sz="3600" dirty="0">
                <a:solidFill>
                  <a:srgbClr val="FFFFFF"/>
                </a:solidFill>
              </a:rPr>
              <a:t>Application</a:t>
            </a:r>
            <a:endParaRPr lang="en-US" sz="3600" dirty="0"/>
          </a:p>
        </p:txBody>
      </p:sp>
      <p:sp>
        <p:nvSpPr>
          <p:cNvPr id="119811" name="Text Box 2"/>
          <p:cNvSpPr txBox="1">
            <a:spLocks noChangeArrowheads="1"/>
          </p:cNvSpPr>
          <p:nvPr/>
        </p:nvSpPr>
        <p:spPr bwMode="auto">
          <a:xfrm>
            <a:off x="278780" y="1673904"/>
            <a:ext cx="858643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sz="1800" b="0" dirty="0">
                <a:latin typeface="Arial" charset="0"/>
              </a:rPr>
              <a:t>A Company obtained an OOS result for Drug Z at its 6-month stability test point.  </a:t>
            </a:r>
          </a:p>
          <a:p>
            <a:pPr eaLnBrk="1" hangingPunct="1">
              <a:spcBef>
                <a:spcPct val="50000"/>
              </a:spcBef>
            </a:pPr>
            <a:r>
              <a:rPr lang="en-US" sz="1800" b="0" dirty="0">
                <a:latin typeface="Arial" charset="0"/>
              </a:rPr>
              <a:t>Additional samples of Drug Z were pulled from inventory for testing.  </a:t>
            </a:r>
          </a:p>
          <a:p>
            <a:pPr eaLnBrk="1" hangingPunct="1">
              <a:spcBef>
                <a:spcPct val="50000"/>
              </a:spcBef>
            </a:pPr>
            <a:r>
              <a:rPr lang="en-US" sz="1800" b="0" dirty="0">
                <a:latin typeface="Arial" charset="0"/>
              </a:rPr>
              <a:t>Some of these also generated OOS results.  </a:t>
            </a:r>
          </a:p>
          <a:p>
            <a:pPr eaLnBrk="1" hangingPunct="1">
              <a:spcBef>
                <a:spcPct val="50000"/>
              </a:spcBef>
            </a:pPr>
            <a:r>
              <a:rPr lang="en-US" sz="1800" b="0" dirty="0">
                <a:latin typeface="Arial" charset="0"/>
              </a:rPr>
              <a:t>From ALL of the results of ALL of the samples tested, an average was calculated, and the average was within specification.  </a:t>
            </a:r>
          </a:p>
          <a:p>
            <a:pPr eaLnBrk="1" hangingPunct="1">
              <a:spcBef>
                <a:spcPct val="50000"/>
              </a:spcBef>
            </a:pPr>
            <a:r>
              <a:rPr lang="en-US" sz="1800" b="0" dirty="0">
                <a:latin typeface="Arial" charset="0"/>
              </a:rPr>
              <a:t> Was this event handled appropriately?</a:t>
            </a:r>
          </a:p>
        </p:txBody>
      </p:sp>
      <p:sp>
        <p:nvSpPr>
          <p:cNvPr id="5" name="TextBox 4">
            <a:extLst>
              <a:ext uri="{FF2B5EF4-FFF2-40B4-BE49-F238E27FC236}">
                <a16:creationId xmlns:a16="http://schemas.microsoft.com/office/drawing/2014/main" id="{81252B73-930F-E578-B932-1A5CF8A8C461}"/>
              </a:ext>
            </a:extLst>
          </p:cNvPr>
          <p:cNvSpPr txBox="1"/>
          <p:nvPr/>
        </p:nvSpPr>
        <p:spPr>
          <a:xfrm>
            <a:off x="798749" y="4221592"/>
            <a:ext cx="7546500" cy="1985159"/>
          </a:xfrm>
          <a:prstGeom prst="rect">
            <a:avLst/>
          </a:prstGeom>
          <a:noFill/>
        </p:spPr>
        <p:txBody>
          <a:bodyPr wrap="square">
            <a:spAutoFit/>
          </a:bodyPr>
          <a:lstStyle/>
          <a:p>
            <a:pPr eaLnBrk="1" hangingPunct="1">
              <a:spcBef>
                <a:spcPct val="50000"/>
              </a:spcBef>
            </a:pPr>
            <a:r>
              <a:rPr lang="en-US" b="1" dirty="0">
                <a:latin typeface="Arial" charset="0"/>
              </a:rPr>
              <a:t>ANSWER:</a:t>
            </a:r>
          </a:p>
          <a:p>
            <a:pPr eaLnBrk="1" hangingPunct="1">
              <a:spcBef>
                <a:spcPct val="50000"/>
              </a:spcBef>
            </a:pPr>
            <a:r>
              <a:rPr lang="en-US" b="0" dirty="0">
                <a:latin typeface="Arial" charset="0"/>
              </a:rPr>
              <a:t>No. At the first OOS event, an investigation MUST be conducted to determine the cause of the problem.  Averaging is a problem.  Unless your test method would direct you to average results, averaging results to attempt to obtain a conforming value is NOT APPROPRIATE.</a:t>
            </a:r>
          </a:p>
          <a:p>
            <a:pPr eaLnBrk="1" hangingPunct="1">
              <a:spcBef>
                <a:spcPct val="50000"/>
              </a:spcBef>
            </a:pPr>
            <a:r>
              <a:rPr lang="en-US" sz="1600" b="0" dirty="0">
                <a:latin typeface="Arial" charset="0"/>
              </a:rPr>
              <a:t>(Bristol-Myers Squibb, Warning Letter Oct 2002.) </a:t>
            </a:r>
          </a:p>
        </p:txBody>
      </p:sp>
      <p:sp>
        <p:nvSpPr>
          <p:cNvPr id="119810"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1A3318BE-9D1D-4261-8CDC-01CE6CB688C0}" type="slidenum">
              <a:rPr lang="en-US" smtClean="0"/>
              <a:pPr/>
              <a:t>78</a:t>
            </a:fld>
            <a:endParaRPr lang="en-US"/>
          </a:p>
        </p:txBody>
      </p:sp>
    </p:spTree>
    <p:extLst>
      <p:ext uri="{BB962C8B-B14F-4D97-AF65-F5344CB8AC3E}">
        <p14:creationId xmlns:p14="http://schemas.microsoft.com/office/powerpoint/2010/main" val="31454108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B4460-DEF4-E586-0B53-D978E803FF5B}"/>
              </a:ext>
            </a:extLst>
          </p:cNvPr>
          <p:cNvSpPr>
            <a:spLocks noGrp="1"/>
          </p:cNvSpPr>
          <p:nvPr>
            <p:ph type="title"/>
          </p:nvPr>
        </p:nvSpPr>
        <p:spPr>
          <a:xfrm>
            <a:off x="1190625" y="176948"/>
            <a:ext cx="7886700" cy="1325563"/>
          </a:xfrm>
        </p:spPr>
        <p:txBody>
          <a:bodyPr/>
          <a:lstStyle/>
          <a:p>
            <a:r>
              <a:rPr lang="en-US" dirty="0">
                <a:solidFill>
                  <a:srgbClr val="FFFFFF"/>
                </a:solidFill>
                <a:cs typeface="Times New Roman" pitchFamily="18" charset="0"/>
              </a:rPr>
              <a:t>This is the end of the presentation</a:t>
            </a:r>
            <a:endParaRPr lang="en-US" dirty="0"/>
          </a:p>
        </p:txBody>
      </p:sp>
      <p:pic>
        <p:nvPicPr>
          <p:cNvPr id="5" name="Picture 4">
            <a:extLst>
              <a:ext uri="{FF2B5EF4-FFF2-40B4-BE49-F238E27FC236}">
                <a16:creationId xmlns:a16="http://schemas.microsoft.com/office/drawing/2014/main" id="{C9157FCD-46B8-40FE-BBA7-E9F7F6A9A6E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56" y="1682633"/>
            <a:ext cx="6818638" cy="2949924"/>
          </a:xfrm>
          <a:prstGeom prst="rect">
            <a:avLst/>
          </a:prstGeom>
        </p:spPr>
      </p:pic>
      <p:sp>
        <p:nvSpPr>
          <p:cNvPr id="7" name="TextBox 6">
            <a:extLst>
              <a:ext uri="{FF2B5EF4-FFF2-40B4-BE49-F238E27FC236}">
                <a16:creationId xmlns:a16="http://schemas.microsoft.com/office/drawing/2014/main" id="{0047C841-BB95-4E11-BD0D-E2BB5D4AEFB0}"/>
              </a:ext>
            </a:extLst>
          </p:cNvPr>
          <p:cNvSpPr txBox="1"/>
          <p:nvPr/>
        </p:nvSpPr>
        <p:spPr>
          <a:xfrm>
            <a:off x="1076956" y="5086535"/>
            <a:ext cx="7022942" cy="400110"/>
          </a:xfrm>
          <a:prstGeom prst="rect">
            <a:avLst/>
          </a:prstGeom>
          <a:noFill/>
        </p:spPr>
        <p:txBody>
          <a:bodyPr wrap="square">
            <a:spAutoFit/>
          </a:bodyPr>
          <a:lstStyle/>
          <a:p>
            <a:r>
              <a:rPr lang="en-US" sz="2000" b="0" dirty="0"/>
              <a:t>Please contact BQA Management if you have any questions.</a:t>
            </a:r>
            <a:endParaRPr lang="en-US" sz="2000" dirty="0"/>
          </a:p>
        </p:txBody>
      </p:sp>
      <p:sp>
        <p:nvSpPr>
          <p:cNvPr id="119810"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1A3318BE-9D1D-4261-8CDC-01CE6CB688C0}" type="slidenum">
              <a:rPr lang="en-US" smtClean="0"/>
              <a:pPr/>
              <a:t>79</a:t>
            </a:fld>
            <a:endParaRPr lang="en-US"/>
          </a:p>
        </p:txBody>
      </p:sp>
    </p:spTree>
    <p:extLst>
      <p:ext uri="{BB962C8B-B14F-4D97-AF65-F5344CB8AC3E}">
        <p14:creationId xmlns:p14="http://schemas.microsoft.com/office/powerpoint/2010/main" val="1869454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5450-E51F-2170-6472-2BC1CD63156D}"/>
              </a:ext>
            </a:extLst>
          </p:cNvPr>
          <p:cNvSpPr>
            <a:spLocks noGrp="1"/>
          </p:cNvSpPr>
          <p:nvPr>
            <p:ph type="title"/>
          </p:nvPr>
        </p:nvSpPr>
        <p:spPr>
          <a:xfrm>
            <a:off x="1354118" y="377814"/>
            <a:ext cx="7886700" cy="1325563"/>
          </a:xfrm>
        </p:spPr>
        <p:txBody>
          <a:bodyPr>
            <a:normAutofit fontScale="90000"/>
          </a:bodyPr>
          <a:lstStyle/>
          <a:p>
            <a:pPr lvl="0"/>
            <a:r>
              <a:rPr lang="en-US" sz="2800" dirty="0">
                <a:solidFill>
                  <a:srgbClr val="FFFFFF"/>
                </a:solidFill>
              </a:rPr>
              <a:t>Laboratory Controls</a:t>
            </a:r>
            <a:br>
              <a:rPr lang="en-US" sz="2800" dirty="0">
                <a:solidFill>
                  <a:srgbClr val="FFFFFF"/>
                </a:solidFill>
              </a:rPr>
            </a:br>
            <a:r>
              <a:rPr lang="en-US" sz="3600" dirty="0">
                <a:solidFill>
                  <a:srgbClr val="FFFFFF"/>
                </a:solidFill>
              </a:rPr>
              <a:t>Reliability of the Manufacturing Process</a:t>
            </a:r>
            <a:br>
              <a:rPr lang="en-US" sz="3600" dirty="0">
                <a:solidFill>
                  <a:srgbClr val="FFFFFF"/>
                </a:solidFill>
              </a:rPr>
            </a:br>
            <a:endParaRPr lang="en-US" dirty="0"/>
          </a:p>
        </p:txBody>
      </p:sp>
      <p:sp>
        <p:nvSpPr>
          <p:cNvPr id="31" name="TextBox 30">
            <a:extLst>
              <a:ext uri="{FF2B5EF4-FFF2-40B4-BE49-F238E27FC236}">
                <a16:creationId xmlns:a16="http://schemas.microsoft.com/office/drawing/2014/main" id="{D92F03F7-7344-4780-ACC7-5C8AED297B49}"/>
              </a:ext>
            </a:extLst>
          </p:cNvPr>
          <p:cNvSpPr txBox="1"/>
          <p:nvPr/>
        </p:nvSpPr>
        <p:spPr>
          <a:xfrm>
            <a:off x="319088" y="1795825"/>
            <a:ext cx="8467725" cy="4598182"/>
          </a:xfrm>
          <a:prstGeom prst="rect">
            <a:avLst/>
          </a:prstGeom>
          <a:noFill/>
        </p:spPr>
        <p:txBody>
          <a:bodyPr wrap="square">
            <a:spAutoFit/>
          </a:bodyPr>
          <a:lstStyle/>
          <a:p>
            <a:pPr eaLnBrk="1" hangingPunct="1"/>
            <a:r>
              <a:rPr lang="en-US" sz="1600" dirty="0"/>
              <a:t>The cascade of subprocesses that string together to produce a product is a SYSTEM.  And the whole string of subprocesses is the </a:t>
            </a:r>
            <a:r>
              <a:rPr lang="en-US" sz="1600" u="sng" dirty="0"/>
              <a:t>MANUFACTURING</a:t>
            </a:r>
            <a:r>
              <a:rPr lang="en-US" sz="1600" dirty="0"/>
              <a:t> PROCESS. </a:t>
            </a:r>
          </a:p>
          <a:p>
            <a:pPr eaLnBrk="1" hangingPunct="1"/>
            <a:endParaRPr lang="en-US" sz="1600" dirty="0"/>
          </a:p>
          <a:p>
            <a:pPr eaLnBrk="1" hangingPunct="1"/>
            <a:r>
              <a:rPr lang="en-US" sz="1600" dirty="0"/>
              <a:t>For a Phase I product, the reliability of the manufacturing process is not the primary concern.  You may only use that manufacturing process a few times – enough to get material for clinical trials.  If the process isn’t as reliable as it could be, if you have to “tweak” the process in different ways each time you make a batch, if 2 batches fail for every 8 you produce, . . . you can live with that – for now.   And you rely on rigorous final product testing to determine that you have an acceptable product.  </a:t>
            </a:r>
          </a:p>
          <a:p>
            <a:pPr eaLnBrk="1" hangingPunct="1"/>
            <a:endParaRPr lang="en-US" sz="1600" dirty="0"/>
          </a:p>
          <a:p>
            <a:pPr eaLnBrk="1" hangingPunct="1"/>
            <a:r>
              <a:rPr lang="en-US" sz="1600" dirty="0"/>
              <a:t>But for a licensed drug product – one that FDA has approved for commercialization, one that you or one of your loved ones might take, FDA is VERY CONCERNED with the question “is the </a:t>
            </a:r>
            <a:r>
              <a:rPr lang="en-US" sz="1600" u="sng" dirty="0"/>
              <a:t>MANUFACTURING PROCESS</a:t>
            </a:r>
            <a:r>
              <a:rPr lang="en-US" sz="1600" dirty="0"/>
              <a:t> RELIABLE ?”. Of course, we still care whether the product meets specs but we also care about the reliability, the consistency of the </a:t>
            </a:r>
            <a:r>
              <a:rPr lang="en-US" sz="1600" u="sng" dirty="0"/>
              <a:t>PROCESS</a:t>
            </a:r>
            <a:r>
              <a:rPr lang="en-US" sz="1600" dirty="0"/>
              <a:t>.  If you performed the process numerous times, do you always get a product that meets specs? And the reliability of the manufacturing process depends on the reliability of the subprocesses that make up the manufacturing process.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600" dirty="0"/>
              <a:t>And how do you determine the reliability of subprocesses?    . . . . With laboratory data!</a:t>
            </a:r>
          </a:p>
        </p:txBody>
      </p:sp>
      <p:sp>
        <p:nvSpPr>
          <p:cNvPr id="13314"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1DAA9E6B-DA01-4FB3-AD11-2F00EFF1D0C8}" type="slidenum">
              <a:rPr lang="en-US" smtClean="0"/>
              <a:pPr/>
              <a:t>8</a:t>
            </a:fld>
            <a:endParaRPr lang="en-US"/>
          </a:p>
        </p:txBody>
      </p:sp>
    </p:spTree>
    <p:extLst>
      <p:ext uri="{BB962C8B-B14F-4D97-AF65-F5344CB8AC3E}">
        <p14:creationId xmlns:p14="http://schemas.microsoft.com/office/powerpoint/2010/main" val="1411519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1153266" y="190197"/>
            <a:ext cx="7886700" cy="1325563"/>
          </a:xfrm>
        </p:spPr>
        <p:txBody>
          <a:bodyPr/>
          <a:lstStyle/>
          <a:p>
            <a:r>
              <a:rPr lang="en-US" dirty="0">
                <a:solidFill>
                  <a:schemeClr val="bg1"/>
                </a:solidFill>
              </a:rPr>
              <a:t>Laboratory Controls</a:t>
            </a:r>
            <a:br>
              <a:rPr lang="en-US" dirty="0">
                <a:solidFill>
                  <a:schemeClr val="bg1"/>
                </a:solidFill>
              </a:rPr>
            </a:br>
            <a:r>
              <a:rPr lang="en-US" dirty="0">
                <a:solidFill>
                  <a:schemeClr val="bg1"/>
                </a:solidFill>
              </a:rPr>
              <a:t>LABORATORY DATA</a:t>
            </a:r>
          </a:p>
        </p:txBody>
      </p:sp>
      <p:sp>
        <p:nvSpPr>
          <p:cNvPr id="15364" name="Text Box 3"/>
          <p:cNvSpPr txBox="1">
            <a:spLocks noChangeArrowheads="1"/>
          </p:cNvSpPr>
          <p:nvPr/>
        </p:nvSpPr>
        <p:spPr bwMode="auto">
          <a:xfrm>
            <a:off x="186165" y="1541780"/>
            <a:ext cx="8853801"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280988" eaLnBrk="0" hangingPunct="0">
              <a:defRPr sz="2400" b="1">
                <a:solidFill>
                  <a:schemeClr val="tx1"/>
                </a:solidFill>
                <a:latin typeface="Times New Roman" pitchFamily="18" charset="0"/>
              </a:defRPr>
            </a:lvl1pPr>
            <a:lvl2pPr marL="742950" indent="-285750" defTabSz="280988" eaLnBrk="0" hangingPunct="0">
              <a:defRPr sz="2400" b="1">
                <a:solidFill>
                  <a:schemeClr val="tx1"/>
                </a:solidFill>
                <a:latin typeface="Times New Roman" pitchFamily="18" charset="0"/>
              </a:defRPr>
            </a:lvl2pPr>
            <a:lvl3pPr marL="1143000" indent="-228600" defTabSz="280988" eaLnBrk="0" hangingPunct="0">
              <a:defRPr sz="2400" b="1">
                <a:solidFill>
                  <a:schemeClr val="tx1"/>
                </a:solidFill>
                <a:latin typeface="Times New Roman" pitchFamily="18" charset="0"/>
              </a:defRPr>
            </a:lvl3pPr>
            <a:lvl4pPr marL="1600200" indent="-228600" defTabSz="280988" eaLnBrk="0" hangingPunct="0">
              <a:defRPr sz="2400" b="1">
                <a:solidFill>
                  <a:schemeClr val="tx1"/>
                </a:solidFill>
                <a:latin typeface="Times New Roman" pitchFamily="18" charset="0"/>
              </a:defRPr>
            </a:lvl4pPr>
            <a:lvl5pPr marL="2057400" indent="-228600" defTabSz="280988" eaLnBrk="0" hangingPunct="0">
              <a:defRPr sz="2400" b="1">
                <a:solidFill>
                  <a:schemeClr val="tx1"/>
                </a:solidFill>
                <a:latin typeface="Times New Roman" pitchFamily="18" charset="0"/>
              </a:defRPr>
            </a:lvl5pPr>
            <a:lvl6pPr marL="2514600" indent="-228600" defTabSz="280988" eaLnBrk="0" fontAlgn="base" hangingPunct="0">
              <a:spcBef>
                <a:spcPct val="0"/>
              </a:spcBef>
              <a:spcAft>
                <a:spcPct val="0"/>
              </a:spcAft>
              <a:defRPr sz="2400" b="1">
                <a:solidFill>
                  <a:schemeClr val="tx1"/>
                </a:solidFill>
                <a:latin typeface="Times New Roman" pitchFamily="18" charset="0"/>
              </a:defRPr>
            </a:lvl6pPr>
            <a:lvl7pPr marL="2971800" indent="-228600" defTabSz="280988" eaLnBrk="0" fontAlgn="base" hangingPunct="0">
              <a:spcBef>
                <a:spcPct val="0"/>
              </a:spcBef>
              <a:spcAft>
                <a:spcPct val="0"/>
              </a:spcAft>
              <a:defRPr sz="2400" b="1">
                <a:solidFill>
                  <a:schemeClr val="tx1"/>
                </a:solidFill>
                <a:latin typeface="Times New Roman" pitchFamily="18" charset="0"/>
              </a:defRPr>
            </a:lvl7pPr>
            <a:lvl8pPr marL="3429000" indent="-228600" defTabSz="280988" eaLnBrk="0" fontAlgn="base" hangingPunct="0">
              <a:spcBef>
                <a:spcPct val="0"/>
              </a:spcBef>
              <a:spcAft>
                <a:spcPct val="0"/>
              </a:spcAft>
              <a:defRPr sz="2400" b="1">
                <a:solidFill>
                  <a:schemeClr val="tx1"/>
                </a:solidFill>
                <a:latin typeface="Times New Roman" pitchFamily="18" charset="0"/>
              </a:defRPr>
            </a:lvl8pPr>
            <a:lvl9pPr marL="3886200" indent="-228600" defTabSz="280988" eaLnBrk="0" fontAlgn="base" hangingPunct="0">
              <a:spcBef>
                <a:spcPct val="0"/>
              </a:spcBef>
              <a:spcAft>
                <a:spcPct val="0"/>
              </a:spcAft>
              <a:defRPr sz="2400" b="1">
                <a:solidFill>
                  <a:schemeClr val="tx1"/>
                </a:solidFill>
                <a:latin typeface="Times New Roman" pitchFamily="18" charset="0"/>
              </a:defRPr>
            </a:lvl9pPr>
          </a:lstStyle>
          <a:p>
            <a:pPr marL="284163" indent="-284163" eaLnBrk="1" hangingPunct="1">
              <a:spcBef>
                <a:spcPct val="50000"/>
              </a:spcBef>
              <a:buClr>
                <a:srgbClr val="0070C0"/>
              </a:buClr>
              <a:buFontTx/>
              <a:buChar char="•"/>
            </a:pPr>
            <a:r>
              <a:rPr lang="en-US" sz="3200" b="0" dirty="0">
                <a:latin typeface="Arial" charset="0"/>
              </a:rPr>
              <a:t>Used to establish whether the product</a:t>
            </a:r>
            <a:r>
              <a:rPr lang="en-US" sz="3200" b="0" u="sng" dirty="0">
                <a:latin typeface="Arial" charset="0"/>
              </a:rPr>
              <a:t> meets specifications</a:t>
            </a:r>
          </a:p>
          <a:p>
            <a:pPr marL="341313" indent="-341313" eaLnBrk="1" hangingPunct="1">
              <a:spcBef>
                <a:spcPct val="50000"/>
              </a:spcBef>
              <a:buClr>
                <a:srgbClr val="0070C0"/>
              </a:buClr>
              <a:buFontTx/>
              <a:buChar char="•"/>
            </a:pPr>
            <a:r>
              <a:rPr lang="en-US" sz="3200" b="0" dirty="0">
                <a:latin typeface="Arial" charset="0"/>
              </a:rPr>
              <a:t>Used to establish whether the </a:t>
            </a:r>
            <a:r>
              <a:rPr lang="en-US" sz="3200" b="0" u="sng" dirty="0">
                <a:latin typeface="Arial" charset="0"/>
              </a:rPr>
              <a:t>sub-processes are reliable</a:t>
            </a:r>
          </a:p>
        </p:txBody>
      </p:sp>
      <p:sp>
        <p:nvSpPr>
          <p:cNvPr id="15365" name="Text Box 4"/>
          <p:cNvSpPr txBox="1">
            <a:spLocks noChangeArrowheads="1"/>
          </p:cNvSpPr>
          <p:nvPr/>
        </p:nvSpPr>
        <p:spPr bwMode="auto">
          <a:xfrm>
            <a:off x="262821" y="3968908"/>
            <a:ext cx="8651209" cy="2138363"/>
          </a:xfrm>
          <a:prstGeom prst="rect">
            <a:avLst/>
          </a:prstGeom>
          <a:solidFill>
            <a:srgbClr val="ABD7FF"/>
          </a:solidFill>
          <a:ln w="38100">
            <a:solidFill>
              <a:schemeClr val="tx1"/>
            </a:solidFill>
            <a:miter lim="800000"/>
            <a:headEnd/>
            <a:tailEnd/>
          </a:ln>
          <a:effectLst/>
        </p:spPr>
        <p:txBody>
          <a:bodyPr wrap="squar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spcBef>
                <a:spcPct val="50000"/>
              </a:spcBef>
            </a:pPr>
            <a:r>
              <a:rPr lang="en-US" dirty="0">
                <a:latin typeface="Arial" charset="0"/>
              </a:rPr>
              <a:t>“Testing lies at the heart of a drug manufacturer’s successful operation.  Through testing, companies validate their processes and ensure the quality of batches for release.”  </a:t>
            </a:r>
          </a:p>
          <a:p>
            <a:pPr algn="ctr" eaLnBrk="1" hangingPunct="1">
              <a:spcBef>
                <a:spcPct val="50000"/>
              </a:spcBef>
            </a:pPr>
            <a:r>
              <a:rPr lang="en-US" dirty="0">
                <a:latin typeface="Arial" charset="0"/>
              </a:rPr>
              <a:t>(United States vs. Barr Laboratories)</a:t>
            </a:r>
          </a:p>
        </p:txBody>
      </p:sp>
      <p:sp>
        <p:nvSpPr>
          <p:cNvPr id="15362"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a:xfrm>
            <a:off x="7239000" y="6248400"/>
            <a:ext cx="1905000" cy="457200"/>
          </a:xfrm>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5B73A6D6-154E-413C-9D4C-E661C6D90B56}" type="slidenum">
              <a:rPr lang="en-US" smtClean="0"/>
              <a:pPr/>
              <a:t>9</a:t>
            </a:fld>
            <a:endParaRPr lang="en-US"/>
          </a:p>
        </p:txBody>
      </p:sp>
    </p:spTree>
    <p:extLst>
      <p:ext uri="{BB962C8B-B14F-4D97-AF65-F5344CB8AC3E}">
        <p14:creationId xmlns:p14="http://schemas.microsoft.com/office/powerpoint/2010/main" val="32640647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PROFILE" val="C:\WINNT\System32\spool\DRIVERS\COLOR\RCVD65.ICM"/>
  <p:tag name="DESTINATIONPROFILE" val="C:\WINNT\System32\spool\DRIVERS\COLOR\BdRm Proj_4-17-03_1.icc"/>
  <p:tag name="RI" val="0"/>
  <p:tag name="VIEW" val="MONITOR"/>
</p:tagLst>
</file>

<file path=ppt/theme/theme1.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FNL">
      <a:dk1>
        <a:srgbClr val="000000"/>
      </a:dk1>
      <a:lt1>
        <a:srgbClr val="FFFFFF"/>
      </a:lt1>
      <a:dk2>
        <a:srgbClr val="19424E"/>
      </a:dk2>
      <a:lt2>
        <a:srgbClr val="E7E6E6"/>
      </a:lt2>
      <a:accent1>
        <a:srgbClr val="2A6A80"/>
      </a:accent1>
      <a:accent2>
        <a:srgbClr val="83B547"/>
      </a:accent2>
      <a:accent3>
        <a:srgbClr val="19424E"/>
      </a:accent3>
      <a:accent4>
        <a:srgbClr val="0D1F26"/>
      </a:accent4>
      <a:accent5>
        <a:srgbClr val="4F9CB5"/>
      </a:accent5>
      <a:accent6>
        <a:srgbClr val="ECB94B"/>
      </a:accent6>
      <a:hlink>
        <a:srgbClr val="50822F"/>
      </a:hlink>
      <a:folHlink>
        <a:srgbClr val="4F9CB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FNL">
      <a:dk1>
        <a:srgbClr val="000000"/>
      </a:dk1>
      <a:lt1>
        <a:srgbClr val="FFFFFF"/>
      </a:lt1>
      <a:dk2>
        <a:srgbClr val="19424E"/>
      </a:dk2>
      <a:lt2>
        <a:srgbClr val="E7E6E6"/>
      </a:lt2>
      <a:accent1>
        <a:srgbClr val="2A6A80"/>
      </a:accent1>
      <a:accent2>
        <a:srgbClr val="83B547"/>
      </a:accent2>
      <a:accent3>
        <a:srgbClr val="19424E"/>
      </a:accent3>
      <a:accent4>
        <a:srgbClr val="0D1F26"/>
      </a:accent4>
      <a:accent5>
        <a:srgbClr val="4F9CB5"/>
      </a:accent5>
      <a:accent6>
        <a:srgbClr val="ECB94B"/>
      </a:accent6>
      <a:hlink>
        <a:srgbClr val="50822F"/>
      </a:hlink>
      <a:folHlink>
        <a:srgbClr val="4F9CB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FNL">
      <a:dk1>
        <a:srgbClr val="000000"/>
      </a:dk1>
      <a:lt1>
        <a:srgbClr val="FFFFFF"/>
      </a:lt1>
      <a:dk2>
        <a:srgbClr val="19424E"/>
      </a:dk2>
      <a:lt2>
        <a:srgbClr val="E7E6E6"/>
      </a:lt2>
      <a:accent1>
        <a:srgbClr val="2A6A80"/>
      </a:accent1>
      <a:accent2>
        <a:srgbClr val="83B547"/>
      </a:accent2>
      <a:accent3>
        <a:srgbClr val="19424E"/>
      </a:accent3>
      <a:accent4>
        <a:srgbClr val="0D1F26"/>
      </a:accent4>
      <a:accent5>
        <a:srgbClr val="4F9CB5"/>
      </a:accent5>
      <a:accent6>
        <a:srgbClr val="ECB94B"/>
      </a:accent6>
      <a:hlink>
        <a:srgbClr val="50822F"/>
      </a:hlink>
      <a:folHlink>
        <a:srgbClr val="4F9CB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10376</TotalTime>
  <Words>5775</Words>
  <Application>Microsoft Office PowerPoint</Application>
  <PresentationFormat>On-screen Show (4:3)</PresentationFormat>
  <Paragraphs>839</Paragraphs>
  <Slides>79</Slides>
  <Notes>74</Notes>
  <HiddenSlides>0</HiddenSlides>
  <MMClips>0</MMClips>
  <ScaleCrop>false</ScaleCrop>
  <HeadingPairs>
    <vt:vector size="6" baseType="variant">
      <vt:variant>
        <vt:lpstr>Fonts Used</vt:lpstr>
      </vt:variant>
      <vt:variant>
        <vt:i4>5</vt:i4>
      </vt:variant>
      <vt:variant>
        <vt:lpstr>Theme</vt:lpstr>
      </vt:variant>
      <vt:variant>
        <vt:i4>11</vt:i4>
      </vt:variant>
      <vt:variant>
        <vt:lpstr>Slide Titles</vt:lpstr>
      </vt:variant>
      <vt:variant>
        <vt:i4>79</vt:i4>
      </vt:variant>
    </vt:vector>
  </HeadingPairs>
  <TitlesOfParts>
    <vt:vector size="95" baseType="lpstr">
      <vt:lpstr>Arial</vt:lpstr>
      <vt:lpstr>Arial Narrow</vt:lpstr>
      <vt:lpstr>Impact</vt:lpstr>
      <vt:lpstr>Times New Roman</vt:lpstr>
      <vt:lpstr>Wingdings</vt:lpstr>
      <vt:lpstr>3_Default Design</vt:lpstr>
      <vt:lpstr>4_Default Design</vt:lpstr>
      <vt:lpstr>1_Office Theme</vt:lpstr>
      <vt:lpstr>5_Default Design</vt:lpstr>
      <vt:lpstr>6_Default Design</vt:lpstr>
      <vt:lpstr>7_Default Design</vt:lpstr>
      <vt:lpstr>8_Default Design</vt:lpstr>
      <vt:lpstr>9_Default Design</vt:lpstr>
      <vt:lpstr>10_Default Design</vt:lpstr>
      <vt:lpstr>2_Office Theme</vt:lpstr>
      <vt:lpstr>3_Office Theme</vt:lpstr>
      <vt:lpstr>cGMP Training – Laboratory Control</vt:lpstr>
      <vt:lpstr>It’s All About SISQP </vt:lpstr>
      <vt:lpstr>GMP SUBPARTS</vt:lpstr>
      <vt:lpstr>Laboratory Controls Objectives for this module</vt:lpstr>
      <vt:lpstr>Laboratory Controls “Suitable”</vt:lpstr>
      <vt:lpstr>Laboratory Controls Example Manufacturing Process </vt:lpstr>
      <vt:lpstr>Laboratory Controls Example Manufacturing Process (cont.) </vt:lpstr>
      <vt:lpstr>Laboratory Controls Reliability of the Manufacturing Process </vt:lpstr>
      <vt:lpstr>Laboratory Controls LABORATORY DATA</vt:lpstr>
      <vt:lpstr>UNRELIABLE TEST METHODS HAVE CONSEQUENCES </vt:lpstr>
      <vt:lpstr>Manufacturer and Consumer Risk </vt:lpstr>
      <vt:lpstr>How well does the USP Sterility Test detect contamination?</vt:lpstr>
      <vt:lpstr>Take-Home Message</vt:lpstr>
      <vt:lpstr>Subpart I.  GMP Sections – Laboratory Controls </vt:lpstr>
      <vt:lpstr>Subpart I.  Laboratory Controls Sections: General </vt:lpstr>
      <vt:lpstr>Subpart I.  Laboratory Controls Sections: General (cont.) </vt:lpstr>
      <vt:lpstr>Warning: no procedures</vt:lpstr>
      <vt:lpstr>Preparation and Use of Buffers &amp; Standard Solutions</vt:lpstr>
      <vt:lpstr>Warning Letter: Sampling Thief Not Used</vt:lpstr>
      <vt:lpstr>Representative Sampling  of Raw Materials</vt:lpstr>
      <vt:lpstr>Subpart I.  Laboratory Controls Sections: Testing &amp; Release </vt:lpstr>
      <vt:lpstr>Warning Letter: Failure to use Validated Test Method</vt:lpstr>
      <vt:lpstr>Warning Letter: Validation Data Unavailable</vt:lpstr>
      <vt:lpstr>Warning Letter: Released Products Out of Specification</vt:lpstr>
      <vt:lpstr>Warning Letters: Failure to Meet Required Specifications </vt:lpstr>
      <vt:lpstr>Laboratory Controls IS THERE ANYTHING ELSE . . .? </vt:lpstr>
      <vt:lpstr>Laboratory Controls How Do I Know That …</vt:lpstr>
      <vt:lpstr>Analytical Method Qualification and Validation</vt:lpstr>
      <vt:lpstr>Subpart I.  Laboratory Controls Sections: Stability</vt:lpstr>
      <vt:lpstr>Warning Letter: Stability Data</vt:lpstr>
      <vt:lpstr>Warning Letter: Lack of Written Testing Program</vt:lpstr>
      <vt:lpstr>Subpart I.  Laboratory Controls Stability</vt:lpstr>
      <vt:lpstr>Stability Determination of Appropriate Shelf-life</vt:lpstr>
      <vt:lpstr>Stability Guidelines</vt:lpstr>
      <vt:lpstr>Subpart I.  Laboratory Controls Special Testing </vt:lpstr>
      <vt:lpstr>Subpart I.  Laboratory Controls Retain Samples </vt:lpstr>
      <vt:lpstr>Subpart I.  Laboratory Controls Reserve Samples Question </vt:lpstr>
      <vt:lpstr>Subpart I.  Laboratory Controls Reserve Samples Answer</vt:lpstr>
      <vt:lpstr>Reserve Samples Final Drug Product Retains </vt:lpstr>
      <vt:lpstr>Subpart I.  Laboratory Controls Sections: Laboratory Animals </vt:lpstr>
      <vt:lpstr>Subpart I.  Laboratory Controls Sections: Penicillin</vt:lpstr>
      <vt:lpstr>Warning Letter:  Penicillin</vt:lpstr>
      <vt:lpstr>Subpart I.  Laboratory Controls Out of Specification (OOS) Case</vt:lpstr>
      <vt:lpstr>Subpart I.  Laboratory Controls Out of Specification (OOS)</vt:lpstr>
      <vt:lpstr>Subpart I.  Laboratory Controls Out of Specification (OOS) Discovery</vt:lpstr>
      <vt:lpstr>Out of Specification (OOS) The Barr Decision</vt:lpstr>
      <vt:lpstr>(OOS) Decision</vt:lpstr>
      <vt:lpstr>Barr Decision Resulted In:</vt:lpstr>
      <vt:lpstr>Out of Specification (OOS) </vt:lpstr>
      <vt:lpstr>SOP 22004  Managing OOS, OOT, or Unexpected Test Results</vt:lpstr>
      <vt:lpstr>Investigations </vt:lpstr>
      <vt:lpstr>SOP 22004 - Managing OOS, OOT, or Unexpected Test Results Initial Investigation Form</vt:lpstr>
      <vt:lpstr>SOP 22004 - Managing OOS, OOT, or Unexpected Test Results Expanded Investigation Form</vt:lpstr>
      <vt:lpstr>Prevent / Minimize  OOS Results?</vt:lpstr>
      <vt:lpstr>How Do You Prevent / Minimize  OOS Results?</vt:lpstr>
      <vt:lpstr>OOS Result </vt:lpstr>
      <vt:lpstr>OOS Result Example #1 TEST READ AT THE INCORRECT WAVELENGTH</vt:lpstr>
      <vt:lpstr>OOS Result Example #2 MANUFACTURING TECH FORGOT THE INCUBATION  STEP BEFORE FILTRATION </vt:lpstr>
      <vt:lpstr>Out-Of-Specification Result Example #3 MANUFACTURING PROCEDURE SPECIFIED THE USE OF A VIAL/STOPPER COMBINATION THAT LEAKS AND THEREFORE PERMITS CONTAMINATION</vt:lpstr>
      <vt:lpstr>Warning Letter:  Out of Specification</vt:lpstr>
      <vt:lpstr>OOS FDA Expects:</vt:lpstr>
      <vt:lpstr>Subpart I.  Laboratory Controls FDA Expects</vt:lpstr>
      <vt:lpstr>Subpart I.  Laboratory Controls</vt:lpstr>
      <vt:lpstr>WHAT DO YOU THINK OF THIS? OOS Example</vt:lpstr>
      <vt:lpstr>WHAT DO YOU THINK OF THIS? pH Example</vt:lpstr>
      <vt:lpstr>pH Example Outcome</vt:lpstr>
      <vt:lpstr>pH Example Outcome (Continued)</vt:lpstr>
      <vt:lpstr>WHAT DO YOU THINK OF THIS? Procedure vs Data Example</vt:lpstr>
      <vt:lpstr>Procedure vs Data Example Outcome</vt:lpstr>
      <vt:lpstr>WHAT DO YOU THINK OF THIS? Procedure for OOS Example</vt:lpstr>
      <vt:lpstr>Procedure for OOS Example Outcome</vt:lpstr>
      <vt:lpstr>Subpart J  Records &amp; Reports - Laboratory Records</vt:lpstr>
      <vt:lpstr>Records &amp; Reports - Laboratory Records continued</vt:lpstr>
      <vt:lpstr>Warning Letter:  Lab Records</vt:lpstr>
      <vt:lpstr>Warning Letter:  Review of Test Data</vt:lpstr>
      <vt:lpstr>Subpart I.  Laboratory Controls APPLICATION</vt:lpstr>
      <vt:lpstr>Subpart I.  Laboratory Controls Another Scenario</vt:lpstr>
      <vt:lpstr>Laboratory Controls Application</vt:lpstr>
      <vt:lpstr>This is the end of the presentation</vt:lpstr>
    </vt:vector>
  </TitlesOfParts>
  <Company>NCI-Frederick Publications Department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cGMP Training – Laboratory Control</dc:title>
  <dc:creator>(NIH/NCI)</dc:creator>
  <cp:lastModifiedBy>Wilson, Tina (NIH/NCI) [C]</cp:lastModifiedBy>
  <cp:revision>542</cp:revision>
  <cp:lastPrinted>2020-01-24T16:55:29Z</cp:lastPrinted>
  <dcterms:created xsi:type="dcterms:W3CDTF">2007-01-16T17:20:08Z</dcterms:created>
  <dcterms:modified xsi:type="dcterms:W3CDTF">2023-07-26T17:26:15Z</dcterms:modified>
</cp:coreProperties>
</file>