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 ContentType="image/tiff"/>
  <Default Extension="tiff" ContentType="image/tiff"/>
  <Default Extension="vsdx" ContentType="application/vnd.ms-visio.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4" r:id="rId1"/>
    <p:sldMasterId id="2147484188" r:id="rId2"/>
    <p:sldMasterId id="2147484198" r:id="rId3"/>
    <p:sldMasterId id="2147484216" r:id="rId4"/>
    <p:sldMasterId id="2147484221" r:id="rId5"/>
    <p:sldMasterId id="2147484231" r:id="rId6"/>
    <p:sldMasterId id="2147484249" r:id="rId7"/>
    <p:sldMasterId id="2147484254" r:id="rId8"/>
  </p:sldMasterIdLst>
  <p:notesMasterIdLst>
    <p:notesMasterId r:id="rId112"/>
  </p:notesMasterIdLst>
  <p:handoutMasterIdLst>
    <p:handoutMasterId r:id="rId113"/>
  </p:handoutMasterIdLst>
  <p:sldIdLst>
    <p:sldId id="514" r:id="rId9"/>
    <p:sldId id="276" r:id="rId10"/>
    <p:sldId id="392" r:id="rId11"/>
    <p:sldId id="473" r:id="rId12"/>
    <p:sldId id="277" r:id="rId13"/>
    <p:sldId id="280" r:id="rId14"/>
    <p:sldId id="279" r:id="rId15"/>
    <p:sldId id="281" r:id="rId16"/>
    <p:sldId id="393" r:id="rId17"/>
    <p:sldId id="283" r:id="rId18"/>
    <p:sldId id="474" r:id="rId19"/>
    <p:sldId id="394" r:id="rId20"/>
    <p:sldId id="285" r:id="rId21"/>
    <p:sldId id="286" r:id="rId22"/>
    <p:sldId id="332" r:id="rId23"/>
    <p:sldId id="475" r:id="rId24"/>
    <p:sldId id="395" r:id="rId25"/>
    <p:sldId id="476" r:id="rId26"/>
    <p:sldId id="288" r:id="rId27"/>
    <p:sldId id="420" r:id="rId28"/>
    <p:sldId id="334" r:id="rId29"/>
    <p:sldId id="427" r:id="rId30"/>
    <p:sldId id="396" r:id="rId31"/>
    <p:sldId id="477" r:id="rId32"/>
    <p:sldId id="479" r:id="rId33"/>
    <p:sldId id="307" r:id="rId34"/>
    <p:sldId id="480" r:id="rId35"/>
    <p:sldId id="308" r:id="rId36"/>
    <p:sldId id="398" r:id="rId37"/>
    <p:sldId id="309" r:id="rId38"/>
    <p:sldId id="310" r:id="rId39"/>
    <p:sldId id="312" r:id="rId40"/>
    <p:sldId id="313" r:id="rId41"/>
    <p:sldId id="314" r:id="rId42"/>
    <p:sldId id="483" r:id="rId43"/>
    <p:sldId id="316" r:id="rId44"/>
    <p:sldId id="482" r:id="rId45"/>
    <p:sldId id="317" r:id="rId46"/>
    <p:sldId id="318" r:id="rId47"/>
    <p:sldId id="320" r:id="rId48"/>
    <p:sldId id="321" r:id="rId49"/>
    <p:sldId id="322" r:id="rId50"/>
    <p:sldId id="400" r:id="rId51"/>
    <p:sldId id="325" r:id="rId52"/>
    <p:sldId id="484" r:id="rId53"/>
    <p:sldId id="327" r:id="rId54"/>
    <p:sldId id="485" r:id="rId55"/>
    <p:sldId id="486" r:id="rId56"/>
    <p:sldId id="329" r:id="rId57"/>
    <p:sldId id="487" r:id="rId58"/>
    <p:sldId id="331" r:id="rId59"/>
    <p:sldId id="466" r:id="rId60"/>
    <p:sldId id="335" r:id="rId61"/>
    <p:sldId id="337" r:id="rId62"/>
    <p:sldId id="488" r:id="rId63"/>
    <p:sldId id="343" r:id="rId64"/>
    <p:sldId id="344" r:id="rId65"/>
    <p:sldId id="401" r:id="rId66"/>
    <p:sldId id="402" r:id="rId67"/>
    <p:sldId id="403" r:id="rId68"/>
    <p:sldId id="347" r:id="rId69"/>
    <p:sldId id="404" r:id="rId70"/>
    <p:sldId id="405" r:id="rId71"/>
    <p:sldId id="489" r:id="rId72"/>
    <p:sldId id="421" r:id="rId73"/>
    <p:sldId id="350" r:id="rId74"/>
    <p:sldId id="351" r:id="rId75"/>
    <p:sldId id="352" r:id="rId76"/>
    <p:sldId id="353" r:id="rId77"/>
    <p:sldId id="354" r:id="rId78"/>
    <p:sldId id="355" r:id="rId79"/>
    <p:sldId id="490" r:id="rId80"/>
    <p:sldId id="407" r:id="rId81"/>
    <p:sldId id="408" r:id="rId82"/>
    <p:sldId id="365" r:id="rId83"/>
    <p:sldId id="366" r:id="rId84"/>
    <p:sldId id="290" r:id="rId85"/>
    <p:sldId id="368" r:id="rId86"/>
    <p:sldId id="369" r:id="rId87"/>
    <p:sldId id="370" r:id="rId88"/>
    <p:sldId id="371" r:id="rId89"/>
    <p:sldId id="372" r:id="rId90"/>
    <p:sldId id="431" r:id="rId91"/>
    <p:sldId id="373" r:id="rId92"/>
    <p:sldId id="418" r:id="rId93"/>
    <p:sldId id="374" r:id="rId94"/>
    <p:sldId id="375" r:id="rId95"/>
    <p:sldId id="376" r:id="rId96"/>
    <p:sldId id="412" r:id="rId97"/>
    <p:sldId id="414" r:id="rId98"/>
    <p:sldId id="377" r:id="rId99"/>
    <p:sldId id="491" r:id="rId100"/>
    <p:sldId id="422" r:id="rId101"/>
    <p:sldId id="378" r:id="rId102"/>
    <p:sldId id="379" r:id="rId103"/>
    <p:sldId id="381" r:id="rId104"/>
    <p:sldId id="465" r:id="rId105"/>
    <p:sldId id="382" r:id="rId106"/>
    <p:sldId id="385" r:id="rId107"/>
    <p:sldId id="386" r:id="rId108"/>
    <p:sldId id="387" r:id="rId109"/>
    <p:sldId id="388" r:id="rId110"/>
    <p:sldId id="513" r:id="rId111"/>
  </p:sldIdLst>
  <p:sldSz cx="9144000" cy="6858000" type="screen4x3"/>
  <p:notesSz cx="7010400" cy="9296400"/>
  <p:custDataLst>
    <p:tags r:id="rId114"/>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eaga, Gregory J (NIH/NCI) [C]" initials="FGJ([" lastIdx="14" clrIdx="0"/>
  <p:cmAuthor id="1" name="Feaga, Gregory J (NIH/NCI) [C]" initials="GF" lastIdx="2" clrIdx="1"/>
  <p:cmAuthor id="2" name="Duvall, Donald (NIH/NCI) [C]" initials="DD([" lastIdx="3" clrIdx="2">
    <p:extLst>
      <p:ext uri="{19B8F6BF-5375-455C-9EA6-DF929625EA0E}">
        <p15:presenceInfo xmlns:p15="http://schemas.microsoft.com/office/powerpoint/2012/main" userId="S::duvalld@nih.gov::57887b51-197a-4d55-b6ca-50bf98a511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1C32"/>
    <a:srgbClr val="020FBE"/>
    <a:srgbClr val="2B08FC"/>
    <a:srgbClr val="0027EA"/>
    <a:srgbClr val="6699FF"/>
    <a:srgbClr val="95CEFD"/>
    <a:srgbClr val="5908FC"/>
    <a:srgbClr val="25529B"/>
    <a:srgbClr val="214171"/>
    <a:srgbClr val="579F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73" autoAdjust="0"/>
    <p:restoredTop sz="86388" autoAdjust="0"/>
  </p:normalViewPr>
  <p:slideViewPr>
    <p:cSldViewPr snapToGrid="0">
      <p:cViewPr varScale="1">
        <p:scale>
          <a:sx n="95" d="100"/>
          <a:sy n="95" d="100"/>
        </p:scale>
        <p:origin x="672"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3200"/>
    </p:cViewPr>
  </p:sorterViewPr>
  <p:notesViewPr>
    <p:cSldViewPr snapToGrid="0">
      <p:cViewPr varScale="1">
        <p:scale>
          <a:sx n="83" d="100"/>
          <a:sy n="83" d="100"/>
        </p:scale>
        <p:origin x="-3876"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viewProps" Target="viewProps.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notesMaster" Target="notesMasters/notesMaster1.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slide" Target="slides/slide79.xml"/><Relationship Id="rId102" Type="http://schemas.openxmlformats.org/officeDocument/2006/relationships/slide" Target="slides/slide94.xml"/><Relationship Id="rId110" Type="http://schemas.openxmlformats.org/officeDocument/2006/relationships/slide" Target="slides/slide102.xml"/><Relationship Id="rId115"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slide" Target="slides/slide82.xml"/><Relationship Id="rId95" Type="http://schemas.openxmlformats.org/officeDocument/2006/relationships/slide" Target="slides/slide87.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13" Type="http://schemas.openxmlformats.org/officeDocument/2006/relationships/handoutMaster" Target="handoutMasters/handoutMaster1.xml"/><Relationship Id="rId118"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slide" Target="slides/slide95.xml"/><Relationship Id="rId108" Type="http://schemas.openxmlformats.org/officeDocument/2006/relationships/slide" Target="slides/slide100.xml"/><Relationship Id="rId116"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11" Type="http://schemas.openxmlformats.org/officeDocument/2006/relationships/slide" Target="slides/slide10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slide" Target="slides/slide98.xml"/><Relationship Id="rId114" Type="http://schemas.openxmlformats.org/officeDocument/2006/relationships/tags" Target="tags/tag1.xml"/><Relationship Id="rId119" Type="http://schemas.openxmlformats.org/officeDocument/2006/relationships/tableStyles" Target="tableStyle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a:latin typeface="Arial" pitchFamily="34" charset="0"/>
              </a:defRPr>
            </a:lvl1pPr>
          </a:lstStyle>
          <a:p>
            <a:pPr>
              <a:defRPr/>
            </a:pPr>
            <a:endParaRPr lang="en-US"/>
          </a:p>
        </p:txBody>
      </p:sp>
      <p:sp>
        <p:nvSpPr>
          <p:cNvPr id="30723"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latin typeface="Arial" pitchFamily="34" charset="0"/>
              </a:defRPr>
            </a:lvl1pPr>
          </a:lstStyle>
          <a:p>
            <a:pPr>
              <a:defRPr/>
            </a:pPr>
            <a:endParaRPr lang="en-US"/>
          </a:p>
        </p:txBody>
      </p:sp>
      <p:sp>
        <p:nvSpPr>
          <p:cNvPr id="30724"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a:latin typeface="Arial" pitchFamily="34" charset="0"/>
              </a:defRPr>
            </a:lvl1pPr>
          </a:lstStyle>
          <a:p>
            <a:pPr>
              <a:defRPr/>
            </a:pPr>
            <a:endParaRPr lang="en-US"/>
          </a:p>
        </p:txBody>
      </p:sp>
      <p:sp>
        <p:nvSpPr>
          <p:cNvPr id="30725"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atin typeface="Arial" pitchFamily="34" charset="0"/>
              </a:defRPr>
            </a:lvl1pPr>
          </a:lstStyle>
          <a:p>
            <a:pPr>
              <a:defRPr/>
            </a:pPr>
            <a:fld id="{4F10F6EE-F1C6-40F7-B270-54FB0CD3BF81}" type="slidenum">
              <a:rPr lang="en-US"/>
              <a:pPr>
                <a:defRPr/>
              </a:pPr>
              <a:t>‹#›</a:t>
            </a:fld>
            <a:endParaRPr lang="en-US"/>
          </a:p>
        </p:txBody>
      </p:sp>
    </p:spTree>
    <p:extLst>
      <p:ext uri="{BB962C8B-B14F-4D97-AF65-F5344CB8AC3E}">
        <p14:creationId xmlns:p14="http://schemas.microsoft.com/office/powerpoint/2010/main" val="37650129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bwMode="auto">
          <a:xfrm>
            <a:off x="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defRPr>
            </a:lvl1pPr>
          </a:lstStyle>
          <a:p>
            <a:pPr>
              <a:defRPr/>
            </a:pPr>
            <a:endParaRPr lang="en-US"/>
          </a:p>
        </p:txBody>
      </p:sp>
      <p:sp>
        <p:nvSpPr>
          <p:cNvPr id="35843" name="Rectangle 3"/>
          <p:cNvSpPr>
            <a:spLocks noGrp="1" noChangeArrowheads="1"/>
          </p:cNvSpPr>
          <p:nvPr>
            <p:ph type="dt" idx="1"/>
          </p:nvPr>
        </p:nvSpPr>
        <p:spPr bwMode="auto">
          <a:xfrm>
            <a:off x="396240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defRPr>
            </a:lvl1pPr>
          </a:lstStyle>
          <a:p>
            <a:pPr>
              <a:defRPr/>
            </a:pPr>
            <a:endParaRPr lang="en-US"/>
          </a:p>
        </p:txBody>
      </p:sp>
      <p:sp>
        <p:nvSpPr>
          <p:cNvPr id="9220" name="Rectangle 4"/>
          <p:cNvSpPr>
            <a:spLocks noGrp="1" noRot="1" noChangeAspect="1" noChangeArrowheads="1" noTextEdit="1"/>
          </p:cNvSpPr>
          <p:nvPr>
            <p:ph type="sldImg" idx="2"/>
          </p:nvPr>
        </p:nvSpPr>
        <p:spPr bwMode="auto">
          <a:xfrm>
            <a:off x="1168400" y="685800"/>
            <a:ext cx="4673600" cy="3505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5" name="Rectangle 5"/>
          <p:cNvSpPr>
            <a:spLocks noGrp="1" noChangeArrowheads="1"/>
          </p:cNvSpPr>
          <p:nvPr>
            <p:ph type="body" sz="quarter" idx="3"/>
          </p:nvPr>
        </p:nvSpPr>
        <p:spPr bwMode="auto">
          <a:xfrm>
            <a:off x="914400" y="4419600"/>
            <a:ext cx="5181600" cy="419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5846" name="Rectangle 6"/>
          <p:cNvSpPr>
            <a:spLocks noGrp="1" noChangeArrowheads="1"/>
          </p:cNvSpPr>
          <p:nvPr>
            <p:ph type="ftr" sz="quarter" idx="4"/>
          </p:nvPr>
        </p:nvSpPr>
        <p:spPr bwMode="auto">
          <a:xfrm>
            <a:off x="0" y="88392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defRPr>
            </a:lvl1pPr>
          </a:lstStyle>
          <a:p>
            <a:pPr>
              <a:defRPr/>
            </a:pPr>
            <a:endParaRPr lang="en-US"/>
          </a:p>
        </p:txBody>
      </p:sp>
      <p:sp>
        <p:nvSpPr>
          <p:cNvPr id="35847" name="Rectangle 7"/>
          <p:cNvSpPr>
            <a:spLocks noGrp="1" noChangeArrowheads="1"/>
          </p:cNvSpPr>
          <p:nvPr>
            <p:ph type="sldNum" sz="quarter" idx="5"/>
          </p:nvPr>
        </p:nvSpPr>
        <p:spPr bwMode="auto">
          <a:xfrm>
            <a:off x="3962400" y="88392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pPr>
              <a:defRPr/>
            </a:pPr>
            <a:fld id="{C34D23AD-E538-4E71-9BEF-0816F0B795E2}" type="slidenum">
              <a:rPr lang="en-US"/>
              <a:pPr>
                <a:defRPr/>
              </a:pPr>
              <a:t>‹#›</a:t>
            </a:fld>
            <a:endParaRPr lang="en-US"/>
          </a:p>
        </p:txBody>
      </p:sp>
    </p:spTree>
    <p:extLst>
      <p:ext uri="{BB962C8B-B14F-4D97-AF65-F5344CB8AC3E}">
        <p14:creationId xmlns:p14="http://schemas.microsoft.com/office/powerpoint/2010/main" val="11630301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52C55A89-29DD-4CD6-BDCA-082A59060E17}" type="slidenum">
              <a:rPr lang="en-US" sz="1300">
                <a:latin typeface="Times New Roman" pitchFamily="18" charset="0"/>
              </a:rPr>
              <a:pPr eaLnBrk="1" hangingPunct="1"/>
              <a:t>2</a:t>
            </a:fld>
            <a:endParaRPr lang="en-US" sz="1300">
              <a:latin typeface="Times New Roman" pitchFamily="18" charset="0"/>
            </a:endParaRPr>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p:spPr>
        <p:txBody>
          <a:bodyPr/>
          <a:lstStyle/>
          <a:p>
            <a:pPr eaLnBrk="1" hangingPunct="1"/>
            <a:endParaRPr lang="en-US" dirty="0"/>
          </a:p>
        </p:txBody>
      </p:sp>
      <p:sp>
        <p:nvSpPr>
          <p:cNvPr id="191493"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80096762-D173-42FE-97ED-817C9B929861}" type="slidenum">
              <a:rPr lang="en-US" sz="1300">
                <a:latin typeface="Times New Roman" pitchFamily="18" charset="0"/>
              </a:rPr>
              <a:pPr eaLnBrk="1" hangingPunct="1"/>
              <a:t>14</a:t>
            </a:fld>
            <a:endParaRPr lang="en-US" sz="1300">
              <a:latin typeface="Times New Roman" pitchFamily="18" charset="0"/>
            </a:endParaRPr>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p:spPr>
        <p:txBody>
          <a:bodyPr/>
          <a:lstStyle/>
          <a:p>
            <a:pPr eaLnBrk="1" hangingPunct="1"/>
            <a:endParaRPr lang="en-US" dirty="0"/>
          </a:p>
        </p:txBody>
      </p:sp>
      <p:sp>
        <p:nvSpPr>
          <p:cNvPr id="201733"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FBE52CF9-1B2A-4F5D-B93A-27BE04D1C391}" type="slidenum">
              <a:rPr lang="en-US" sz="1300">
                <a:latin typeface="Times New Roman" pitchFamily="18" charset="0"/>
              </a:rPr>
              <a:pPr eaLnBrk="1" hangingPunct="1"/>
              <a:t>15</a:t>
            </a:fld>
            <a:endParaRPr lang="en-US" sz="1300">
              <a:latin typeface="Times New Roman" pitchFamily="18" charset="0"/>
            </a:endParaRPr>
          </a:p>
        </p:txBody>
      </p:sp>
      <p:sp>
        <p:nvSpPr>
          <p:cNvPr id="248835" name="Rectangle 2"/>
          <p:cNvSpPr>
            <a:spLocks noGrp="1" noRot="1" noChangeAspect="1" noChangeArrowheads="1" noTextEdit="1"/>
          </p:cNvSpPr>
          <p:nvPr>
            <p:ph type="sldImg"/>
          </p:nvPr>
        </p:nvSpPr>
        <p:spPr>
          <a:ln/>
        </p:spPr>
      </p:sp>
      <p:sp>
        <p:nvSpPr>
          <p:cNvPr id="248836" name="Rectangle 3"/>
          <p:cNvSpPr>
            <a:spLocks noGrp="1" noChangeArrowheads="1"/>
          </p:cNvSpPr>
          <p:nvPr>
            <p:ph type="body" idx="1"/>
          </p:nvPr>
        </p:nvSpPr>
        <p:spPr>
          <a:noFill/>
        </p:spPr>
        <p:txBody>
          <a:bodyPr/>
          <a:lstStyle/>
          <a:p>
            <a:pPr eaLnBrk="1" hangingPunct="1"/>
            <a:endParaRPr lang="en-US" sz="1000" dirty="0"/>
          </a:p>
        </p:txBody>
      </p:sp>
      <p:sp>
        <p:nvSpPr>
          <p:cNvPr id="248837"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34D23AD-E538-4E71-9BEF-0816F0B795E2}" type="slidenum">
              <a:rPr lang="en-US" smtClean="0"/>
              <a:pPr>
                <a:defRPr/>
              </a:pPr>
              <a:t>17</a:t>
            </a:fld>
            <a:endParaRPr lang="en-US"/>
          </a:p>
        </p:txBody>
      </p:sp>
    </p:spTree>
    <p:extLst>
      <p:ext uri="{BB962C8B-B14F-4D97-AF65-F5344CB8AC3E}">
        <p14:creationId xmlns:p14="http://schemas.microsoft.com/office/powerpoint/2010/main" val="1239784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34D23AD-E538-4E71-9BEF-0816F0B795E2}" type="slidenum">
              <a:rPr lang="en-US" smtClean="0"/>
              <a:pPr>
                <a:defRPr/>
              </a:pPr>
              <a:t>18</a:t>
            </a:fld>
            <a:endParaRPr lang="en-US"/>
          </a:p>
        </p:txBody>
      </p:sp>
    </p:spTree>
    <p:extLst>
      <p:ext uri="{BB962C8B-B14F-4D97-AF65-F5344CB8AC3E}">
        <p14:creationId xmlns:p14="http://schemas.microsoft.com/office/powerpoint/2010/main" val="34588320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12A635E3-F4ED-4FD1-9AE4-FD907B5CD715}" type="slidenum">
              <a:rPr lang="en-US" sz="1300">
                <a:latin typeface="Times New Roman" pitchFamily="18" charset="0"/>
              </a:rPr>
              <a:pPr eaLnBrk="1" hangingPunct="1"/>
              <a:t>19</a:t>
            </a:fld>
            <a:endParaRPr lang="en-US" sz="1300">
              <a:latin typeface="Times New Roman" pitchFamily="18" charset="0"/>
            </a:endParaRPr>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p:spPr>
        <p:txBody>
          <a:bodyPr/>
          <a:lstStyle/>
          <a:p>
            <a:pPr eaLnBrk="1" hangingPunct="1"/>
            <a:endParaRPr lang="en-US" sz="1000" dirty="0"/>
          </a:p>
        </p:txBody>
      </p:sp>
      <p:sp>
        <p:nvSpPr>
          <p:cNvPr id="203781"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12A635E3-F4ED-4FD1-9AE4-FD907B5CD715}" type="slidenum">
              <a:rPr lang="en-US" sz="1300">
                <a:latin typeface="Times New Roman" pitchFamily="18" charset="0"/>
              </a:rPr>
              <a:pPr eaLnBrk="1" hangingPunct="1"/>
              <a:t>20</a:t>
            </a:fld>
            <a:endParaRPr lang="en-US" sz="1300">
              <a:latin typeface="Times New Roman" pitchFamily="18" charset="0"/>
            </a:endParaRPr>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p:spPr>
        <p:txBody>
          <a:bodyPr/>
          <a:lstStyle/>
          <a:p>
            <a:pPr eaLnBrk="1" hangingPunct="1"/>
            <a:endParaRPr lang="en-US" sz="1000" dirty="0"/>
          </a:p>
        </p:txBody>
      </p:sp>
      <p:sp>
        <p:nvSpPr>
          <p:cNvPr id="203781"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07112174-CFBE-4789-88FD-6A16405634D8}" type="slidenum">
              <a:rPr lang="en-US" sz="1300">
                <a:latin typeface="Times New Roman" pitchFamily="18" charset="0"/>
              </a:rPr>
              <a:pPr eaLnBrk="1" hangingPunct="1"/>
              <a:t>21</a:t>
            </a:fld>
            <a:endParaRPr lang="en-US" sz="1300">
              <a:latin typeface="Times New Roman" pitchFamily="18" charset="0"/>
            </a:endParaRPr>
          </a:p>
        </p:txBody>
      </p:sp>
      <p:sp>
        <p:nvSpPr>
          <p:cNvPr id="250883" name="Rectangle 2"/>
          <p:cNvSpPr>
            <a:spLocks noGrp="1" noRot="1" noChangeAspect="1" noChangeArrowheads="1" noTextEdit="1"/>
          </p:cNvSpPr>
          <p:nvPr>
            <p:ph type="sldImg"/>
          </p:nvPr>
        </p:nvSpPr>
        <p:spPr>
          <a:ln/>
        </p:spPr>
      </p:sp>
      <p:sp>
        <p:nvSpPr>
          <p:cNvPr id="250884" name="Rectangle 3"/>
          <p:cNvSpPr>
            <a:spLocks noGrp="1" noChangeArrowheads="1"/>
          </p:cNvSpPr>
          <p:nvPr>
            <p:ph type="body" idx="1"/>
          </p:nvPr>
        </p:nvSpPr>
        <p:spPr>
          <a:noFill/>
        </p:spPr>
        <p:txBody>
          <a:bodyPr/>
          <a:lstStyle/>
          <a:p>
            <a:pPr eaLnBrk="1" hangingPunct="1"/>
            <a:endParaRPr lang="en-US" dirty="0"/>
          </a:p>
        </p:txBody>
      </p:sp>
      <p:sp>
        <p:nvSpPr>
          <p:cNvPr id="250885"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34D23AD-E538-4E71-9BEF-0816F0B795E2}" type="slidenum">
              <a:rPr lang="en-US" smtClean="0"/>
              <a:pPr>
                <a:defRPr/>
              </a:pPr>
              <a:t>23</a:t>
            </a:fld>
            <a:endParaRPr lang="en-US"/>
          </a:p>
        </p:txBody>
      </p:sp>
    </p:spTree>
    <p:extLst>
      <p:ext uri="{BB962C8B-B14F-4D97-AF65-F5344CB8AC3E}">
        <p14:creationId xmlns:p14="http://schemas.microsoft.com/office/powerpoint/2010/main" val="25800808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34D23AD-E538-4E71-9BEF-0816F0B795E2}" type="slidenum">
              <a:rPr lang="en-US" smtClean="0"/>
              <a:pPr>
                <a:defRPr/>
              </a:pPr>
              <a:t>25</a:t>
            </a:fld>
            <a:endParaRPr lang="en-US"/>
          </a:p>
        </p:txBody>
      </p:sp>
    </p:spTree>
    <p:extLst>
      <p:ext uri="{BB962C8B-B14F-4D97-AF65-F5344CB8AC3E}">
        <p14:creationId xmlns:p14="http://schemas.microsoft.com/office/powerpoint/2010/main" val="16193234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8EA8E15D-53FC-4D75-86DB-D8F431D6EF41}" type="slidenum">
              <a:rPr lang="en-US" sz="1300">
                <a:latin typeface="Times New Roman" pitchFamily="18" charset="0"/>
              </a:rPr>
              <a:pPr eaLnBrk="1" hangingPunct="1"/>
              <a:t>26</a:t>
            </a:fld>
            <a:endParaRPr lang="en-US" sz="1300">
              <a:latin typeface="Times New Roman" pitchFamily="18" charset="0"/>
            </a:endParaRPr>
          </a:p>
        </p:txBody>
      </p:sp>
      <p:sp>
        <p:nvSpPr>
          <p:cNvPr id="223235" name="Rectangle 2"/>
          <p:cNvSpPr>
            <a:spLocks noGrp="1" noRot="1" noChangeAspect="1" noChangeArrowheads="1" noTextEdit="1"/>
          </p:cNvSpPr>
          <p:nvPr>
            <p:ph type="sldImg"/>
          </p:nvPr>
        </p:nvSpPr>
        <p:spPr>
          <a:solidFill>
            <a:srgbClr val="FFFFFF"/>
          </a:solidFill>
          <a:ln/>
        </p:spPr>
      </p:sp>
      <p:sp>
        <p:nvSpPr>
          <p:cNvPr id="22323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a:p>
        </p:txBody>
      </p:sp>
      <p:sp>
        <p:nvSpPr>
          <p:cNvPr id="223237"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52C55A89-29DD-4CD6-BDCA-082A59060E17}" type="slidenum">
              <a:rPr lang="en-US" sz="1300">
                <a:latin typeface="Times New Roman" pitchFamily="18" charset="0"/>
              </a:rPr>
              <a:pPr eaLnBrk="1" hangingPunct="1"/>
              <a:t>3</a:t>
            </a:fld>
            <a:endParaRPr lang="en-US" sz="1300">
              <a:latin typeface="Times New Roman" pitchFamily="18" charset="0"/>
            </a:endParaRPr>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p:spPr>
        <p:txBody>
          <a:bodyPr/>
          <a:lstStyle/>
          <a:p>
            <a:pPr eaLnBrk="1" hangingPunct="1"/>
            <a:endParaRPr lang="en-US" dirty="0"/>
          </a:p>
        </p:txBody>
      </p:sp>
      <p:sp>
        <p:nvSpPr>
          <p:cNvPr id="191493"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34D23AD-E538-4E71-9BEF-0816F0B795E2}" type="slidenum">
              <a:rPr lang="en-US" smtClean="0"/>
              <a:pPr>
                <a:defRPr/>
              </a:pPr>
              <a:t>27</a:t>
            </a:fld>
            <a:endParaRPr lang="en-US"/>
          </a:p>
        </p:txBody>
      </p:sp>
    </p:spTree>
    <p:extLst>
      <p:ext uri="{BB962C8B-B14F-4D97-AF65-F5344CB8AC3E}">
        <p14:creationId xmlns:p14="http://schemas.microsoft.com/office/powerpoint/2010/main" val="28451702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7BC4BB81-C087-44C4-8232-8652368DD4CA}" type="slidenum">
              <a:rPr lang="en-US" sz="1300">
                <a:latin typeface="Times New Roman" pitchFamily="18" charset="0"/>
              </a:rPr>
              <a:pPr eaLnBrk="1" hangingPunct="1"/>
              <a:t>28</a:t>
            </a:fld>
            <a:endParaRPr lang="en-US" sz="1300">
              <a:latin typeface="Times New Roman" pitchFamily="18" charset="0"/>
            </a:endParaRPr>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p:spPr>
        <p:txBody>
          <a:bodyPr/>
          <a:lstStyle/>
          <a:p>
            <a:pPr eaLnBrk="1" hangingPunct="1"/>
            <a:endParaRPr lang="en-US" dirty="0"/>
          </a:p>
        </p:txBody>
      </p:sp>
      <p:sp>
        <p:nvSpPr>
          <p:cNvPr id="224261"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7BC4BB81-C087-44C4-8232-8652368DD4CA}" type="slidenum">
              <a:rPr lang="en-US" sz="1300">
                <a:latin typeface="Times New Roman" pitchFamily="18" charset="0"/>
              </a:rPr>
              <a:pPr eaLnBrk="1" hangingPunct="1"/>
              <a:t>29</a:t>
            </a:fld>
            <a:endParaRPr lang="en-US" sz="1300">
              <a:latin typeface="Times New Roman" pitchFamily="18" charset="0"/>
            </a:endParaRPr>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p:spPr>
        <p:txBody>
          <a:bodyPr/>
          <a:lstStyle/>
          <a:p>
            <a:pPr eaLnBrk="1" hangingPunct="1"/>
            <a:endParaRPr lang="en-US" dirty="0"/>
          </a:p>
        </p:txBody>
      </p:sp>
      <p:sp>
        <p:nvSpPr>
          <p:cNvPr id="224261"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59A6EBF4-422F-437A-ABC8-49D29D021713}" type="slidenum">
              <a:rPr lang="en-US" sz="1300">
                <a:latin typeface="Times New Roman" pitchFamily="18" charset="0"/>
              </a:rPr>
              <a:pPr eaLnBrk="1" hangingPunct="1"/>
              <a:t>30</a:t>
            </a:fld>
            <a:endParaRPr lang="en-US" sz="1300">
              <a:latin typeface="Times New Roman" pitchFamily="18" charset="0"/>
            </a:endParaRPr>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p:spPr>
        <p:txBody>
          <a:bodyPr/>
          <a:lstStyle/>
          <a:p>
            <a:pPr eaLnBrk="1" hangingPunct="1"/>
            <a:endParaRPr lang="en-US" dirty="0"/>
          </a:p>
        </p:txBody>
      </p:sp>
      <p:sp>
        <p:nvSpPr>
          <p:cNvPr id="225285"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A24A0BF2-562C-418B-85D0-EAC2A08F1C7C}" type="slidenum">
              <a:rPr lang="en-US" sz="1300">
                <a:latin typeface="Times New Roman" pitchFamily="18" charset="0"/>
              </a:rPr>
              <a:pPr eaLnBrk="1" hangingPunct="1"/>
              <a:t>31</a:t>
            </a:fld>
            <a:endParaRPr lang="en-US" sz="1300">
              <a:latin typeface="Times New Roman" pitchFamily="18" charset="0"/>
            </a:endParaRPr>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p:spPr>
        <p:txBody>
          <a:bodyPr/>
          <a:lstStyle/>
          <a:p>
            <a:pPr eaLnBrk="1" hangingPunct="1"/>
            <a:endParaRPr lang="en-US" dirty="0"/>
          </a:p>
        </p:txBody>
      </p:sp>
      <p:sp>
        <p:nvSpPr>
          <p:cNvPr id="226309"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30A6B186-2636-4867-95EB-5C10431D7972}" type="slidenum">
              <a:rPr lang="en-US" sz="1300">
                <a:latin typeface="Times New Roman" pitchFamily="18" charset="0"/>
              </a:rPr>
              <a:pPr eaLnBrk="1" hangingPunct="1"/>
              <a:t>32</a:t>
            </a:fld>
            <a:endParaRPr lang="en-US" sz="1300">
              <a:latin typeface="Times New Roman" pitchFamily="18" charset="0"/>
            </a:endParaRPr>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p:spPr>
        <p:txBody>
          <a:bodyPr/>
          <a:lstStyle/>
          <a:p>
            <a:pPr eaLnBrk="1" hangingPunct="1"/>
            <a:endParaRPr lang="en-US" dirty="0"/>
          </a:p>
        </p:txBody>
      </p:sp>
      <p:sp>
        <p:nvSpPr>
          <p:cNvPr id="228357"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E88A48CA-2454-4B5B-B4D6-A0BB8A9EC857}" type="slidenum">
              <a:rPr lang="en-US" sz="1300">
                <a:latin typeface="Times New Roman" pitchFamily="18" charset="0"/>
              </a:rPr>
              <a:pPr eaLnBrk="1" hangingPunct="1"/>
              <a:t>33</a:t>
            </a:fld>
            <a:endParaRPr lang="en-US" sz="1300">
              <a:latin typeface="Times New Roman" pitchFamily="18" charset="0"/>
            </a:endParaRPr>
          </a:p>
        </p:txBody>
      </p:sp>
      <p:sp>
        <p:nvSpPr>
          <p:cNvPr id="229379" name="Rectangle 2"/>
          <p:cNvSpPr>
            <a:spLocks noGrp="1" noRot="1" noChangeAspect="1" noChangeArrowheads="1" noTextEdit="1"/>
          </p:cNvSpPr>
          <p:nvPr>
            <p:ph type="sldImg"/>
          </p:nvPr>
        </p:nvSpPr>
        <p:spPr>
          <a:solidFill>
            <a:srgbClr val="FFFFFF"/>
          </a:solidFill>
          <a:ln/>
        </p:spPr>
      </p:sp>
      <p:sp>
        <p:nvSpPr>
          <p:cNvPr id="22938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a:p>
        </p:txBody>
      </p:sp>
      <p:sp>
        <p:nvSpPr>
          <p:cNvPr id="229381"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10B84150-4A1C-4672-9D0B-7AA15DE8E00D}" type="slidenum">
              <a:rPr lang="en-US" sz="1300">
                <a:latin typeface="Times New Roman" pitchFamily="18" charset="0"/>
              </a:rPr>
              <a:pPr eaLnBrk="1" hangingPunct="1"/>
              <a:t>34</a:t>
            </a:fld>
            <a:endParaRPr lang="en-US" sz="1300">
              <a:latin typeface="Times New Roman" pitchFamily="18" charset="0"/>
            </a:endParaRPr>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p:spPr>
        <p:txBody>
          <a:bodyPr/>
          <a:lstStyle/>
          <a:p>
            <a:pPr eaLnBrk="1" hangingPunct="1"/>
            <a:endParaRPr lang="en-US"/>
          </a:p>
        </p:txBody>
      </p:sp>
      <p:sp>
        <p:nvSpPr>
          <p:cNvPr id="230405"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BF25F199-94F3-4671-8403-261C5BC98E78}" type="slidenum">
              <a:rPr lang="en-US" sz="1300">
                <a:latin typeface="Times New Roman" pitchFamily="18" charset="0"/>
              </a:rPr>
              <a:pPr eaLnBrk="1" hangingPunct="1"/>
              <a:t>35</a:t>
            </a:fld>
            <a:endParaRPr lang="en-US" sz="1300">
              <a:latin typeface="Times New Roman" pitchFamily="18" charset="0"/>
            </a:endParaRPr>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p:spPr>
        <p:txBody>
          <a:bodyPr/>
          <a:lstStyle/>
          <a:p>
            <a:pPr marL="153019" indent="-153019" eaLnBrk="1" hangingPunct="1">
              <a:lnSpc>
                <a:spcPct val="80000"/>
              </a:lnSpc>
            </a:pPr>
            <a:endParaRPr lang="en-US" sz="800" dirty="0"/>
          </a:p>
        </p:txBody>
      </p:sp>
      <p:sp>
        <p:nvSpPr>
          <p:cNvPr id="232453"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extLst>
      <p:ext uri="{BB962C8B-B14F-4D97-AF65-F5344CB8AC3E}">
        <p14:creationId xmlns:p14="http://schemas.microsoft.com/office/powerpoint/2010/main" val="34694649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BF25F199-94F3-4671-8403-261C5BC98E78}" type="slidenum">
              <a:rPr lang="en-US" sz="1300">
                <a:latin typeface="Times New Roman" pitchFamily="18" charset="0"/>
              </a:rPr>
              <a:pPr eaLnBrk="1" hangingPunct="1"/>
              <a:t>36</a:t>
            </a:fld>
            <a:endParaRPr lang="en-US" sz="1300">
              <a:latin typeface="Times New Roman" pitchFamily="18" charset="0"/>
            </a:endParaRPr>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p:spPr>
        <p:txBody>
          <a:bodyPr/>
          <a:lstStyle/>
          <a:p>
            <a:pPr marL="153019" indent="-153019" eaLnBrk="1" hangingPunct="1">
              <a:lnSpc>
                <a:spcPct val="80000"/>
              </a:lnSpc>
            </a:pPr>
            <a:endParaRPr lang="en-US" sz="800" dirty="0"/>
          </a:p>
        </p:txBody>
      </p:sp>
      <p:sp>
        <p:nvSpPr>
          <p:cNvPr id="232453"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p:spPr>
      </p:sp>
      <p:sp>
        <p:nvSpPr>
          <p:cNvPr id="192515" name="Notes Placeholder 2"/>
          <p:cNvSpPr>
            <a:spLocks noGrp="1"/>
          </p:cNvSpPr>
          <p:nvPr>
            <p:ph type="body" idx="1"/>
          </p:nvPr>
        </p:nvSpPr>
        <p:spPr>
          <a:noFill/>
        </p:spPr>
        <p:txBody>
          <a:bodyPr/>
          <a:lstStyle/>
          <a:p>
            <a:pPr eaLnBrk="1" hangingPunct="1"/>
            <a:endParaRPr lang="en-US" dirty="0"/>
          </a:p>
          <a:p>
            <a:pPr eaLnBrk="1" hangingPunct="1"/>
            <a:endParaRPr lang="en-US" dirty="0"/>
          </a:p>
        </p:txBody>
      </p:sp>
      <p:sp>
        <p:nvSpPr>
          <p:cNvPr id="192516" name="Slide Number Placeholder 3"/>
          <p:cNvSpPr>
            <a:spLocks noGrp="1"/>
          </p:cNvSpPr>
          <p:nvPr>
            <p:ph type="sldNum" sz="quarter" idx="5"/>
          </p:nvPr>
        </p:nvSpPr>
        <p:spPr>
          <a:noFill/>
        </p:spPr>
        <p:txBody>
          <a:bodyPr/>
          <a:lstStyle>
            <a:lvl1pPr defTabSz="930356" eaLnBrk="0" hangingPunct="0">
              <a:defRPr sz="2300">
                <a:solidFill>
                  <a:schemeClr val="tx1"/>
                </a:solidFill>
                <a:latin typeface="Arial" charset="0"/>
              </a:defRPr>
            </a:lvl1pPr>
            <a:lvl2pPr marL="716130" indent="-275434" defTabSz="930356" eaLnBrk="0" hangingPunct="0">
              <a:defRPr sz="2300">
                <a:solidFill>
                  <a:schemeClr val="tx1"/>
                </a:solidFill>
                <a:latin typeface="Arial" charset="0"/>
              </a:defRPr>
            </a:lvl2pPr>
            <a:lvl3pPr marL="1101738" indent="-220348" defTabSz="930356" eaLnBrk="0" hangingPunct="0">
              <a:defRPr sz="2300">
                <a:solidFill>
                  <a:schemeClr val="tx1"/>
                </a:solidFill>
                <a:latin typeface="Arial" charset="0"/>
              </a:defRPr>
            </a:lvl3pPr>
            <a:lvl4pPr marL="1542433" indent="-220348" defTabSz="930356" eaLnBrk="0" hangingPunct="0">
              <a:defRPr sz="2300">
                <a:solidFill>
                  <a:schemeClr val="tx1"/>
                </a:solidFill>
                <a:latin typeface="Arial" charset="0"/>
              </a:defRPr>
            </a:lvl4pPr>
            <a:lvl5pPr marL="1983128" indent="-220348" defTabSz="930356" eaLnBrk="0" hangingPunct="0">
              <a:defRPr sz="2300">
                <a:solidFill>
                  <a:schemeClr val="tx1"/>
                </a:solidFill>
                <a:latin typeface="Arial" charset="0"/>
              </a:defRPr>
            </a:lvl5pPr>
            <a:lvl6pPr marL="2423823" indent="-220348" defTabSz="930356" eaLnBrk="0" fontAlgn="base" hangingPunct="0">
              <a:spcBef>
                <a:spcPct val="0"/>
              </a:spcBef>
              <a:spcAft>
                <a:spcPct val="0"/>
              </a:spcAft>
              <a:defRPr sz="2300">
                <a:solidFill>
                  <a:schemeClr val="tx1"/>
                </a:solidFill>
                <a:latin typeface="Arial" charset="0"/>
              </a:defRPr>
            </a:lvl6pPr>
            <a:lvl7pPr marL="2864518" indent="-220348" defTabSz="930356" eaLnBrk="0" fontAlgn="base" hangingPunct="0">
              <a:spcBef>
                <a:spcPct val="0"/>
              </a:spcBef>
              <a:spcAft>
                <a:spcPct val="0"/>
              </a:spcAft>
              <a:defRPr sz="2300">
                <a:solidFill>
                  <a:schemeClr val="tx1"/>
                </a:solidFill>
                <a:latin typeface="Arial" charset="0"/>
              </a:defRPr>
            </a:lvl7pPr>
            <a:lvl8pPr marL="3305213" indent="-220348" defTabSz="930356" eaLnBrk="0" fontAlgn="base" hangingPunct="0">
              <a:spcBef>
                <a:spcPct val="0"/>
              </a:spcBef>
              <a:spcAft>
                <a:spcPct val="0"/>
              </a:spcAft>
              <a:defRPr sz="2300">
                <a:solidFill>
                  <a:schemeClr val="tx1"/>
                </a:solidFill>
                <a:latin typeface="Arial" charset="0"/>
              </a:defRPr>
            </a:lvl8pPr>
            <a:lvl9pPr marL="3745908" indent="-220348" defTabSz="930356" eaLnBrk="0" fontAlgn="base" hangingPunct="0">
              <a:spcBef>
                <a:spcPct val="0"/>
              </a:spcBef>
              <a:spcAft>
                <a:spcPct val="0"/>
              </a:spcAft>
              <a:defRPr sz="2300">
                <a:solidFill>
                  <a:schemeClr val="tx1"/>
                </a:solidFill>
                <a:latin typeface="Arial" charset="0"/>
              </a:defRPr>
            </a:lvl9pPr>
          </a:lstStyle>
          <a:p>
            <a:pPr eaLnBrk="1" hangingPunct="1"/>
            <a:fld id="{29D8F160-3FDF-430F-875F-7DED87E6B55F}" type="slidenum">
              <a:rPr lang="en-US" sz="1300"/>
              <a:pPr eaLnBrk="1" hangingPunct="1"/>
              <a:t>5</a:t>
            </a:fld>
            <a:endParaRPr lang="en-US" sz="1300"/>
          </a:p>
        </p:txBody>
      </p:sp>
      <p:sp>
        <p:nvSpPr>
          <p:cNvPr id="192517"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
        <p:nvSpPr>
          <p:cNvPr id="192518" name="Footer Placeholder 3"/>
          <p:cNvSpPr>
            <a:spLocks noGrp="1"/>
          </p:cNvSpPr>
          <p:nvPr>
            <p:ph type="ftr" sz="quarter" idx="4"/>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Sandra Gibson @ gibsons2@mail.nih.gov</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BF25F199-94F3-4671-8403-261C5BC98E78}" type="slidenum">
              <a:rPr lang="en-US" sz="1300">
                <a:latin typeface="Times New Roman" pitchFamily="18" charset="0"/>
              </a:rPr>
              <a:pPr eaLnBrk="1" hangingPunct="1"/>
              <a:t>37</a:t>
            </a:fld>
            <a:endParaRPr lang="en-US" sz="1300">
              <a:latin typeface="Times New Roman" pitchFamily="18" charset="0"/>
            </a:endParaRPr>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p:spPr>
        <p:txBody>
          <a:bodyPr/>
          <a:lstStyle/>
          <a:p>
            <a:pPr marL="153019" indent="-153019" eaLnBrk="1" hangingPunct="1">
              <a:lnSpc>
                <a:spcPct val="80000"/>
              </a:lnSpc>
            </a:pPr>
            <a:endParaRPr lang="en-US" sz="800" dirty="0"/>
          </a:p>
        </p:txBody>
      </p:sp>
      <p:sp>
        <p:nvSpPr>
          <p:cNvPr id="232453"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extLst>
      <p:ext uri="{BB962C8B-B14F-4D97-AF65-F5344CB8AC3E}">
        <p14:creationId xmlns:p14="http://schemas.microsoft.com/office/powerpoint/2010/main" val="30121261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a:ln/>
        </p:spPr>
      </p:sp>
      <p:sp>
        <p:nvSpPr>
          <p:cNvPr id="233475" name="Notes Placeholder 2"/>
          <p:cNvSpPr>
            <a:spLocks noGrp="1"/>
          </p:cNvSpPr>
          <p:nvPr>
            <p:ph type="body" idx="1"/>
          </p:nvPr>
        </p:nvSpPr>
        <p:spPr>
          <a:noFill/>
        </p:spPr>
        <p:txBody>
          <a:bodyPr/>
          <a:lstStyle/>
          <a:p>
            <a:endParaRPr lang="en-US" dirty="0"/>
          </a:p>
        </p:txBody>
      </p:sp>
      <p:sp>
        <p:nvSpPr>
          <p:cNvPr id="233476" name="Slide Number Placeholder 3"/>
          <p:cNvSpPr>
            <a:spLocks noGrp="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CC6B84C6-EC60-4F2C-A162-5463748E6F8C}" type="slidenum">
              <a:rPr lang="en-US" sz="1300">
                <a:latin typeface="Times New Roman" pitchFamily="18" charset="0"/>
              </a:rPr>
              <a:pPr eaLnBrk="1" hangingPunct="1"/>
              <a:t>38</a:t>
            </a:fld>
            <a:endParaRPr lang="en-US" sz="1300">
              <a:latin typeface="Times New Roman" pitchFamily="18" charset="0"/>
            </a:endParaRPr>
          </a:p>
        </p:txBody>
      </p:sp>
      <p:sp>
        <p:nvSpPr>
          <p:cNvPr id="233477"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F62FC610-175D-471A-86B9-AFA02823089F}" type="slidenum">
              <a:rPr lang="en-US" sz="1300">
                <a:latin typeface="Times New Roman" pitchFamily="18" charset="0"/>
              </a:rPr>
              <a:pPr eaLnBrk="1" hangingPunct="1"/>
              <a:t>39</a:t>
            </a:fld>
            <a:endParaRPr lang="en-US" sz="1300">
              <a:latin typeface="Times New Roman" pitchFamily="18" charset="0"/>
            </a:endParaRPr>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noFill/>
        </p:spPr>
        <p:txBody>
          <a:bodyPr/>
          <a:lstStyle/>
          <a:p>
            <a:pPr eaLnBrk="1" hangingPunct="1"/>
            <a:endParaRPr lang="en-US" dirty="0"/>
          </a:p>
        </p:txBody>
      </p:sp>
      <p:sp>
        <p:nvSpPr>
          <p:cNvPr id="234501"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3750009C-BCFF-4A32-8BBA-988150CB9D7C}" type="slidenum">
              <a:rPr lang="en-US" sz="1300">
                <a:latin typeface="Times New Roman" pitchFamily="18" charset="0"/>
              </a:rPr>
              <a:pPr eaLnBrk="1" hangingPunct="1"/>
              <a:t>40</a:t>
            </a:fld>
            <a:endParaRPr lang="en-US" sz="1300">
              <a:latin typeface="Times New Roman" pitchFamily="18" charset="0"/>
            </a:endParaRPr>
          </a:p>
        </p:txBody>
      </p:sp>
      <p:sp>
        <p:nvSpPr>
          <p:cNvPr id="236547" name="Rectangle 2"/>
          <p:cNvSpPr>
            <a:spLocks noGrp="1" noRot="1" noChangeAspect="1" noChangeArrowheads="1" noTextEdit="1"/>
          </p:cNvSpPr>
          <p:nvPr>
            <p:ph type="sldImg"/>
          </p:nvPr>
        </p:nvSpPr>
        <p:spPr>
          <a:solidFill>
            <a:srgbClr val="FFFFFF"/>
          </a:solidFill>
          <a:ln/>
        </p:spPr>
      </p:sp>
      <p:sp>
        <p:nvSpPr>
          <p:cNvPr id="23654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a:p>
        </p:txBody>
      </p:sp>
      <p:sp>
        <p:nvSpPr>
          <p:cNvPr id="236549"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A68C7EBC-67BE-4A43-8CDC-4B9745F7FD0C}" type="slidenum">
              <a:rPr lang="en-US" sz="1300">
                <a:latin typeface="Times New Roman" pitchFamily="18" charset="0"/>
              </a:rPr>
              <a:pPr eaLnBrk="1" hangingPunct="1"/>
              <a:t>41</a:t>
            </a:fld>
            <a:endParaRPr lang="en-US" sz="1300">
              <a:latin typeface="Times New Roman" pitchFamily="18" charset="0"/>
            </a:endParaRPr>
          </a:p>
        </p:txBody>
      </p:sp>
      <p:sp>
        <p:nvSpPr>
          <p:cNvPr id="237571" name="Rectangle 1026"/>
          <p:cNvSpPr>
            <a:spLocks noGrp="1" noRot="1" noChangeAspect="1" noChangeArrowheads="1" noTextEdit="1"/>
          </p:cNvSpPr>
          <p:nvPr>
            <p:ph type="sldImg"/>
          </p:nvPr>
        </p:nvSpPr>
        <p:spPr>
          <a:solidFill>
            <a:srgbClr val="FFFFFF"/>
          </a:solidFill>
          <a:ln/>
        </p:spPr>
      </p:sp>
      <p:sp>
        <p:nvSpPr>
          <p:cNvPr id="237572"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a:p>
        </p:txBody>
      </p:sp>
      <p:sp>
        <p:nvSpPr>
          <p:cNvPr id="237573"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2DFECEE5-444F-4581-9072-B16C21FD7564}" type="slidenum">
              <a:rPr lang="en-US" sz="1300">
                <a:latin typeface="Times New Roman" pitchFamily="18" charset="0"/>
              </a:rPr>
              <a:pPr eaLnBrk="1" hangingPunct="1"/>
              <a:t>42</a:t>
            </a:fld>
            <a:endParaRPr lang="en-US" sz="1300">
              <a:latin typeface="Times New Roman" pitchFamily="18" charset="0"/>
            </a:endParaRPr>
          </a:p>
        </p:txBody>
      </p:sp>
      <p:sp>
        <p:nvSpPr>
          <p:cNvPr id="238595" name="Rectangle 2"/>
          <p:cNvSpPr>
            <a:spLocks noGrp="1" noRot="1" noChangeAspect="1" noChangeArrowheads="1" noTextEdit="1"/>
          </p:cNvSpPr>
          <p:nvPr>
            <p:ph type="sldImg"/>
          </p:nvPr>
        </p:nvSpPr>
        <p:spPr>
          <a:solidFill>
            <a:srgbClr val="FFFFFF"/>
          </a:solidFill>
          <a:ln/>
        </p:spPr>
      </p:sp>
      <p:sp>
        <p:nvSpPr>
          <p:cNvPr id="23859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dirty="0"/>
              <a:t>(read from slide)</a:t>
            </a:r>
          </a:p>
        </p:txBody>
      </p:sp>
      <p:sp>
        <p:nvSpPr>
          <p:cNvPr id="238597"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2DFECEE5-444F-4581-9072-B16C21FD7564}" type="slidenum">
              <a:rPr lang="en-US" sz="1300">
                <a:latin typeface="Times New Roman" pitchFamily="18" charset="0"/>
              </a:rPr>
              <a:pPr eaLnBrk="1" hangingPunct="1"/>
              <a:t>43</a:t>
            </a:fld>
            <a:endParaRPr lang="en-US" sz="1300">
              <a:latin typeface="Times New Roman" pitchFamily="18" charset="0"/>
            </a:endParaRPr>
          </a:p>
        </p:txBody>
      </p:sp>
      <p:sp>
        <p:nvSpPr>
          <p:cNvPr id="238595" name="Rectangle 2"/>
          <p:cNvSpPr>
            <a:spLocks noGrp="1" noRot="1" noChangeAspect="1" noChangeArrowheads="1" noTextEdit="1"/>
          </p:cNvSpPr>
          <p:nvPr>
            <p:ph type="sldImg"/>
          </p:nvPr>
        </p:nvSpPr>
        <p:spPr>
          <a:solidFill>
            <a:srgbClr val="FFFFFF"/>
          </a:solidFill>
          <a:ln/>
        </p:spPr>
      </p:sp>
      <p:sp>
        <p:nvSpPr>
          <p:cNvPr id="23859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dirty="0"/>
              <a:t>(read from slide)</a:t>
            </a:r>
          </a:p>
        </p:txBody>
      </p:sp>
      <p:sp>
        <p:nvSpPr>
          <p:cNvPr id="238597"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57B1FD42-7A78-4E20-A771-5D88F51154F2}" type="slidenum">
              <a:rPr lang="en-US" sz="1300">
                <a:latin typeface="Times New Roman" pitchFamily="18" charset="0"/>
              </a:rPr>
              <a:pPr eaLnBrk="1" hangingPunct="1"/>
              <a:t>44</a:t>
            </a:fld>
            <a:endParaRPr lang="en-US" sz="1300">
              <a:latin typeface="Times New Roman" pitchFamily="18" charset="0"/>
            </a:endParaRPr>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p:spPr>
        <p:txBody>
          <a:bodyPr/>
          <a:lstStyle/>
          <a:p>
            <a:pPr eaLnBrk="1" hangingPunct="1"/>
            <a:endParaRPr lang="en-US" sz="1000" dirty="0"/>
          </a:p>
        </p:txBody>
      </p:sp>
      <p:sp>
        <p:nvSpPr>
          <p:cNvPr id="241669"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34D23AD-E538-4E71-9BEF-0816F0B795E2}" type="slidenum">
              <a:rPr lang="en-US" smtClean="0"/>
              <a:pPr>
                <a:defRPr/>
              </a:pPr>
              <a:t>45</a:t>
            </a:fld>
            <a:endParaRPr lang="en-US"/>
          </a:p>
        </p:txBody>
      </p:sp>
    </p:spTree>
    <p:extLst>
      <p:ext uri="{BB962C8B-B14F-4D97-AF65-F5344CB8AC3E}">
        <p14:creationId xmlns:p14="http://schemas.microsoft.com/office/powerpoint/2010/main" val="28549928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F0C07B3F-95C2-41FC-B29A-118558FA83ED}" type="slidenum">
              <a:rPr lang="en-US" sz="1300">
                <a:latin typeface="Times New Roman" pitchFamily="18" charset="0"/>
              </a:rPr>
              <a:pPr eaLnBrk="1" hangingPunct="1"/>
              <a:t>46</a:t>
            </a:fld>
            <a:endParaRPr lang="en-US" sz="1300">
              <a:latin typeface="Times New Roman" pitchFamily="18" charset="0"/>
            </a:endParaRPr>
          </a:p>
        </p:txBody>
      </p:sp>
      <p:sp>
        <p:nvSpPr>
          <p:cNvPr id="243715" name="Rectangle 2"/>
          <p:cNvSpPr>
            <a:spLocks noGrp="1" noRot="1" noChangeAspect="1" noChangeArrowheads="1" noTextEdit="1"/>
          </p:cNvSpPr>
          <p:nvPr>
            <p:ph type="sldImg"/>
          </p:nvPr>
        </p:nvSpPr>
        <p:spPr>
          <a:solidFill>
            <a:srgbClr val="FFFFFF"/>
          </a:solidFill>
          <a:ln/>
        </p:spPr>
      </p:sp>
      <p:sp>
        <p:nvSpPr>
          <p:cNvPr id="24371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50000"/>
              </a:spcBef>
            </a:pPr>
            <a:endParaRPr lang="en-US" dirty="0"/>
          </a:p>
        </p:txBody>
      </p:sp>
      <p:sp>
        <p:nvSpPr>
          <p:cNvPr id="243717"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a:ln/>
        </p:spPr>
      </p:sp>
      <p:sp>
        <p:nvSpPr>
          <p:cNvPr id="195587" name="Notes Placeholder 2"/>
          <p:cNvSpPr>
            <a:spLocks noGrp="1"/>
          </p:cNvSpPr>
          <p:nvPr>
            <p:ph type="body" idx="1"/>
          </p:nvPr>
        </p:nvSpPr>
        <p:spPr>
          <a:noFill/>
        </p:spPr>
        <p:txBody>
          <a:bodyPr/>
          <a:lstStyle/>
          <a:p>
            <a:endParaRPr lang="en-US" dirty="0"/>
          </a:p>
        </p:txBody>
      </p:sp>
      <p:sp>
        <p:nvSpPr>
          <p:cNvPr id="195588" name="Slide Number Placeholder 3"/>
          <p:cNvSpPr>
            <a:spLocks noGrp="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C2064F63-1C10-4B8C-8D8F-E9F8CECFDB11}" type="slidenum">
              <a:rPr lang="en-US" sz="1300">
                <a:latin typeface="Times New Roman" pitchFamily="18" charset="0"/>
              </a:rPr>
              <a:pPr eaLnBrk="1" hangingPunct="1"/>
              <a:t>6</a:t>
            </a:fld>
            <a:endParaRPr lang="en-US" sz="1300">
              <a:latin typeface="Times New Roman" pitchFamily="18" charset="0"/>
            </a:endParaRPr>
          </a:p>
        </p:txBody>
      </p:sp>
      <p:sp>
        <p:nvSpPr>
          <p:cNvPr id="195589" name="Header Placeholder 5"/>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34D23AD-E538-4E71-9BEF-0816F0B795E2}" type="slidenum">
              <a:rPr lang="en-US" smtClean="0"/>
              <a:pPr>
                <a:defRPr/>
              </a:pPr>
              <a:t>48</a:t>
            </a:fld>
            <a:endParaRPr lang="en-US"/>
          </a:p>
        </p:txBody>
      </p:sp>
    </p:spTree>
    <p:extLst>
      <p:ext uri="{BB962C8B-B14F-4D97-AF65-F5344CB8AC3E}">
        <p14:creationId xmlns:p14="http://schemas.microsoft.com/office/powerpoint/2010/main" val="258995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5A3062F0-F75B-4852-9D68-CFE2CB1F4F18}" type="slidenum">
              <a:rPr lang="en-US" sz="1300">
                <a:latin typeface="Times New Roman" pitchFamily="18" charset="0"/>
              </a:rPr>
              <a:pPr eaLnBrk="1" hangingPunct="1"/>
              <a:t>49</a:t>
            </a:fld>
            <a:endParaRPr lang="en-US" sz="1300">
              <a:latin typeface="Times New Roman" pitchFamily="18" charset="0"/>
            </a:endParaRPr>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p:spPr>
        <p:txBody>
          <a:bodyPr/>
          <a:lstStyle/>
          <a:p>
            <a:pPr eaLnBrk="1" hangingPunct="1"/>
            <a:endParaRPr lang="en-US" dirty="0"/>
          </a:p>
        </p:txBody>
      </p:sp>
      <p:sp>
        <p:nvSpPr>
          <p:cNvPr id="245765"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C511F9EC-EA68-4BC7-990B-28E53E8E9881}" type="slidenum">
              <a:rPr lang="en-US" sz="1300">
                <a:latin typeface="Times New Roman" pitchFamily="18" charset="0"/>
              </a:rPr>
              <a:pPr eaLnBrk="1" hangingPunct="1"/>
              <a:t>51</a:t>
            </a:fld>
            <a:endParaRPr lang="en-US" sz="1300">
              <a:latin typeface="Times New Roman" pitchFamily="18" charset="0"/>
            </a:endParaRPr>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noFill/>
        </p:spPr>
        <p:txBody>
          <a:bodyPr/>
          <a:lstStyle/>
          <a:p>
            <a:pPr eaLnBrk="1" hangingPunct="1"/>
            <a:endParaRPr lang="en-US" dirty="0"/>
          </a:p>
        </p:txBody>
      </p:sp>
      <p:sp>
        <p:nvSpPr>
          <p:cNvPr id="247813"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55AFA7CD-1F4B-4C07-B505-9CEC17DB306D}" type="slidenum">
              <a:rPr lang="en-US" sz="1300">
                <a:latin typeface="Times New Roman" pitchFamily="18" charset="0"/>
              </a:rPr>
              <a:pPr eaLnBrk="1" hangingPunct="1"/>
              <a:t>53</a:t>
            </a:fld>
            <a:endParaRPr lang="en-US" sz="1300">
              <a:latin typeface="Times New Roman" pitchFamily="18" charset="0"/>
            </a:endParaRPr>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p:spPr>
        <p:txBody>
          <a:bodyPr/>
          <a:lstStyle/>
          <a:p>
            <a:pPr eaLnBrk="1" hangingPunct="1"/>
            <a:endParaRPr lang="en-US" dirty="0"/>
          </a:p>
        </p:txBody>
      </p:sp>
      <p:sp>
        <p:nvSpPr>
          <p:cNvPr id="251909"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9AB62EA4-44B2-4B27-8FE5-A714C466EFF2}" type="slidenum">
              <a:rPr lang="en-US" sz="1300">
                <a:latin typeface="Times New Roman" pitchFamily="18" charset="0"/>
              </a:rPr>
              <a:pPr eaLnBrk="1" hangingPunct="1"/>
              <a:t>54</a:t>
            </a:fld>
            <a:endParaRPr lang="en-US" sz="1300">
              <a:latin typeface="Times New Roman" pitchFamily="18" charset="0"/>
            </a:endParaRPr>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p:spPr>
        <p:txBody>
          <a:bodyPr/>
          <a:lstStyle/>
          <a:p>
            <a:pPr eaLnBrk="1" hangingPunct="1"/>
            <a:endParaRPr lang="en-US" sz="800" dirty="0"/>
          </a:p>
        </p:txBody>
      </p:sp>
      <p:sp>
        <p:nvSpPr>
          <p:cNvPr id="253957"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34D23AD-E538-4E71-9BEF-0816F0B795E2}" type="slidenum">
              <a:rPr lang="en-US" smtClean="0"/>
              <a:pPr>
                <a:defRPr/>
              </a:pPr>
              <a:t>55</a:t>
            </a:fld>
            <a:endParaRPr lang="en-US"/>
          </a:p>
        </p:txBody>
      </p:sp>
    </p:spTree>
    <p:extLst>
      <p:ext uri="{BB962C8B-B14F-4D97-AF65-F5344CB8AC3E}">
        <p14:creationId xmlns:p14="http://schemas.microsoft.com/office/powerpoint/2010/main" val="20775051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F40ECAD8-5F84-4BF8-8D58-2BF3CCFB4A41}" type="slidenum">
              <a:rPr lang="en-US" sz="1300">
                <a:latin typeface="Times New Roman" pitchFamily="18" charset="0"/>
              </a:rPr>
              <a:pPr eaLnBrk="1" hangingPunct="1"/>
              <a:t>56</a:t>
            </a:fld>
            <a:endParaRPr lang="en-US" sz="1300">
              <a:latin typeface="Times New Roman" pitchFamily="18" charset="0"/>
            </a:endParaRPr>
          </a:p>
        </p:txBody>
      </p:sp>
      <p:sp>
        <p:nvSpPr>
          <p:cNvPr id="260099"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noFill/>
        </p:spPr>
        <p:txBody>
          <a:bodyPr/>
          <a:lstStyle/>
          <a:p>
            <a:pPr eaLnBrk="1" hangingPunct="1"/>
            <a:endParaRPr lang="en-US" sz="800" dirty="0"/>
          </a:p>
        </p:txBody>
      </p:sp>
      <p:sp>
        <p:nvSpPr>
          <p:cNvPr id="260101"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E9E8B660-8161-464F-8F02-ECE79ACE072C}" type="slidenum">
              <a:rPr lang="en-US" sz="1300">
                <a:latin typeface="Times New Roman" pitchFamily="18" charset="0"/>
              </a:rPr>
              <a:pPr eaLnBrk="1" hangingPunct="1"/>
              <a:t>57</a:t>
            </a:fld>
            <a:endParaRPr lang="en-US" sz="1300">
              <a:latin typeface="Times New Roman" pitchFamily="18" charset="0"/>
            </a:endParaRPr>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p:spPr>
        <p:txBody>
          <a:bodyPr/>
          <a:lstStyle/>
          <a:p>
            <a:pPr eaLnBrk="1" hangingPunct="1"/>
            <a:endParaRPr lang="en-US" sz="800" dirty="0"/>
          </a:p>
        </p:txBody>
      </p:sp>
      <p:sp>
        <p:nvSpPr>
          <p:cNvPr id="261125"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55AFA7CD-1F4B-4C07-B505-9CEC17DB306D}" type="slidenum">
              <a:rPr lang="en-US" sz="1300">
                <a:latin typeface="Times New Roman" pitchFamily="18" charset="0"/>
              </a:rPr>
              <a:pPr eaLnBrk="1" hangingPunct="1"/>
              <a:t>58</a:t>
            </a:fld>
            <a:endParaRPr lang="en-US" sz="1300">
              <a:latin typeface="Times New Roman" pitchFamily="18" charset="0"/>
            </a:endParaRPr>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p:spPr>
        <p:txBody>
          <a:bodyPr/>
          <a:lstStyle/>
          <a:p>
            <a:pPr eaLnBrk="1" hangingPunct="1"/>
            <a:endParaRPr lang="en-US" dirty="0"/>
          </a:p>
        </p:txBody>
      </p:sp>
      <p:sp>
        <p:nvSpPr>
          <p:cNvPr id="251909"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F40ECAD8-5F84-4BF8-8D58-2BF3CCFB4A41}" type="slidenum">
              <a:rPr lang="en-US" sz="1300">
                <a:latin typeface="Times New Roman" pitchFamily="18" charset="0"/>
              </a:rPr>
              <a:pPr eaLnBrk="1" hangingPunct="1"/>
              <a:t>59</a:t>
            </a:fld>
            <a:endParaRPr lang="en-US" sz="1300">
              <a:latin typeface="Times New Roman" pitchFamily="18" charset="0"/>
            </a:endParaRPr>
          </a:p>
        </p:txBody>
      </p:sp>
      <p:sp>
        <p:nvSpPr>
          <p:cNvPr id="260099"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noFill/>
        </p:spPr>
        <p:txBody>
          <a:bodyPr/>
          <a:lstStyle/>
          <a:p>
            <a:pPr eaLnBrk="1" hangingPunct="1"/>
            <a:endParaRPr lang="en-US" sz="800" dirty="0"/>
          </a:p>
        </p:txBody>
      </p:sp>
      <p:sp>
        <p:nvSpPr>
          <p:cNvPr id="260101"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4A12C5BB-CF64-472A-8585-3710F2EE050C}" type="slidenum">
              <a:rPr lang="en-US" sz="1300">
                <a:latin typeface="Times New Roman" pitchFamily="18" charset="0"/>
              </a:rPr>
              <a:pPr eaLnBrk="1" hangingPunct="1"/>
              <a:t>7</a:t>
            </a:fld>
            <a:endParaRPr lang="en-US" sz="1300">
              <a:latin typeface="Times New Roman" pitchFamily="18" charset="0"/>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p:spPr>
        <p:txBody>
          <a:bodyPr/>
          <a:lstStyle/>
          <a:p>
            <a:pPr eaLnBrk="1" hangingPunct="1"/>
            <a:endParaRPr lang="en-US" dirty="0"/>
          </a:p>
        </p:txBody>
      </p:sp>
      <p:sp>
        <p:nvSpPr>
          <p:cNvPr id="194565"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F40ECAD8-5F84-4BF8-8D58-2BF3CCFB4A41}" type="slidenum">
              <a:rPr lang="en-US" sz="1300">
                <a:latin typeface="Times New Roman" pitchFamily="18" charset="0"/>
              </a:rPr>
              <a:pPr eaLnBrk="1" hangingPunct="1"/>
              <a:t>60</a:t>
            </a:fld>
            <a:endParaRPr lang="en-US" sz="1300">
              <a:latin typeface="Times New Roman" pitchFamily="18" charset="0"/>
            </a:endParaRPr>
          </a:p>
        </p:txBody>
      </p:sp>
      <p:sp>
        <p:nvSpPr>
          <p:cNvPr id="260099"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noFill/>
        </p:spPr>
        <p:txBody>
          <a:bodyPr/>
          <a:lstStyle/>
          <a:p>
            <a:pPr eaLnBrk="1" hangingPunct="1"/>
            <a:endParaRPr lang="en-US" sz="800" dirty="0"/>
          </a:p>
        </p:txBody>
      </p:sp>
      <p:sp>
        <p:nvSpPr>
          <p:cNvPr id="260101"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DD9D75B2-AAD4-45F4-B0FD-1B2E5548C25A}" type="slidenum">
              <a:rPr lang="en-US" sz="1300">
                <a:latin typeface="Times New Roman" pitchFamily="18" charset="0"/>
              </a:rPr>
              <a:pPr eaLnBrk="1" hangingPunct="1"/>
              <a:t>61</a:t>
            </a:fld>
            <a:endParaRPr lang="en-US" sz="1300">
              <a:latin typeface="Times New Roman" pitchFamily="18" charset="0"/>
            </a:endParaRPr>
          </a:p>
        </p:txBody>
      </p:sp>
      <p:sp>
        <p:nvSpPr>
          <p:cNvPr id="264195" name="Rectangle 1026"/>
          <p:cNvSpPr>
            <a:spLocks noGrp="1" noRot="1" noChangeAspect="1" noChangeArrowheads="1" noTextEdit="1"/>
          </p:cNvSpPr>
          <p:nvPr>
            <p:ph type="sldImg"/>
          </p:nvPr>
        </p:nvSpPr>
        <p:spPr>
          <a:ln/>
        </p:spPr>
      </p:sp>
      <p:sp>
        <p:nvSpPr>
          <p:cNvPr id="264196" name="Rectangle 1027"/>
          <p:cNvSpPr>
            <a:spLocks noGrp="1" noChangeArrowheads="1"/>
          </p:cNvSpPr>
          <p:nvPr>
            <p:ph type="body" idx="1"/>
          </p:nvPr>
        </p:nvSpPr>
        <p:spPr>
          <a:noFill/>
        </p:spPr>
        <p:txBody>
          <a:bodyPr/>
          <a:lstStyle/>
          <a:p>
            <a:pPr eaLnBrk="1" hangingPunct="1"/>
            <a:endParaRPr lang="en-US" sz="800" dirty="0"/>
          </a:p>
        </p:txBody>
      </p:sp>
      <p:sp>
        <p:nvSpPr>
          <p:cNvPr id="264197"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F40ECAD8-5F84-4BF8-8D58-2BF3CCFB4A41}" type="slidenum">
              <a:rPr lang="en-US" sz="1300">
                <a:latin typeface="Times New Roman" pitchFamily="18" charset="0"/>
              </a:rPr>
              <a:pPr eaLnBrk="1" hangingPunct="1"/>
              <a:t>62</a:t>
            </a:fld>
            <a:endParaRPr lang="en-US" sz="1300">
              <a:latin typeface="Times New Roman" pitchFamily="18" charset="0"/>
            </a:endParaRPr>
          </a:p>
        </p:txBody>
      </p:sp>
      <p:sp>
        <p:nvSpPr>
          <p:cNvPr id="260099"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noFill/>
        </p:spPr>
        <p:txBody>
          <a:bodyPr/>
          <a:lstStyle/>
          <a:p>
            <a:pPr eaLnBrk="1" hangingPunct="1"/>
            <a:endParaRPr lang="en-US" sz="800" dirty="0"/>
          </a:p>
        </p:txBody>
      </p:sp>
      <p:sp>
        <p:nvSpPr>
          <p:cNvPr id="260101"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F40ECAD8-5F84-4BF8-8D58-2BF3CCFB4A41}" type="slidenum">
              <a:rPr lang="en-US" sz="1300">
                <a:latin typeface="Times New Roman" pitchFamily="18" charset="0"/>
              </a:rPr>
              <a:pPr eaLnBrk="1" hangingPunct="1"/>
              <a:t>63</a:t>
            </a:fld>
            <a:endParaRPr lang="en-US" sz="1300">
              <a:latin typeface="Times New Roman" pitchFamily="18" charset="0"/>
            </a:endParaRPr>
          </a:p>
        </p:txBody>
      </p:sp>
      <p:sp>
        <p:nvSpPr>
          <p:cNvPr id="260099"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noFill/>
        </p:spPr>
        <p:txBody>
          <a:bodyPr/>
          <a:lstStyle/>
          <a:p>
            <a:pPr eaLnBrk="1" hangingPunct="1"/>
            <a:endParaRPr lang="en-US" sz="800" dirty="0"/>
          </a:p>
        </p:txBody>
      </p:sp>
      <p:sp>
        <p:nvSpPr>
          <p:cNvPr id="260101"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34D23AD-E538-4E71-9BEF-0816F0B795E2}" type="slidenum">
              <a:rPr lang="en-US" smtClean="0"/>
              <a:pPr>
                <a:defRPr/>
              </a:pPr>
              <a:t>64</a:t>
            </a:fld>
            <a:endParaRPr lang="en-US"/>
          </a:p>
        </p:txBody>
      </p:sp>
    </p:spTree>
    <p:extLst>
      <p:ext uri="{BB962C8B-B14F-4D97-AF65-F5344CB8AC3E}">
        <p14:creationId xmlns:p14="http://schemas.microsoft.com/office/powerpoint/2010/main" val="3559145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517CA903-E265-48CB-9C51-E3D452B2E8A8}" type="slidenum">
              <a:rPr lang="en-US" sz="1300">
                <a:latin typeface="Times New Roman" pitchFamily="18" charset="0"/>
              </a:rPr>
              <a:pPr eaLnBrk="1" hangingPunct="1"/>
              <a:t>66</a:t>
            </a:fld>
            <a:endParaRPr lang="en-US" sz="1300">
              <a:latin typeface="Times New Roman" pitchFamily="18" charset="0"/>
            </a:endParaRPr>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p:spPr>
        <p:txBody>
          <a:bodyPr/>
          <a:lstStyle/>
          <a:p>
            <a:pPr eaLnBrk="1" hangingPunct="1"/>
            <a:endParaRPr lang="en-US" sz="800" dirty="0"/>
          </a:p>
        </p:txBody>
      </p:sp>
      <p:sp>
        <p:nvSpPr>
          <p:cNvPr id="267269"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DD1A72D6-A9B0-43AE-8938-4840798C5C3D}" type="slidenum">
              <a:rPr lang="en-US" sz="1300">
                <a:latin typeface="Times New Roman" pitchFamily="18" charset="0"/>
              </a:rPr>
              <a:pPr eaLnBrk="1" hangingPunct="1"/>
              <a:t>67</a:t>
            </a:fld>
            <a:endParaRPr lang="en-US" sz="1300">
              <a:latin typeface="Times New Roman" pitchFamily="18" charset="0"/>
            </a:endParaRPr>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p:spPr>
        <p:txBody>
          <a:bodyPr/>
          <a:lstStyle/>
          <a:p>
            <a:pPr eaLnBrk="1" hangingPunct="1"/>
            <a:endParaRPr lang="en-US" sz="800" dirty="0"/>
          </a:p>
        </p:txBody>
      </p:sp>
      <p:sp>
        <p:nvSpPr>
          <p:cNvPr id="268293"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A1D6EC35-0091-4645-80DA-AB6B2DF9966B}" type="slidenum">
              <a:rPr lang="en-US" sz="1300">
                <a:latin typeface="Times New Roman" pitchFamily="18" charset="0"/>
              </a:rPr>
              <a:pPr eaLnBrk="1" hangingPunct="1"/>
              <a:t>68</a:t>
            </a:fld>
            <a:endParaRPr lang="en-US" sz="1300">
              <a:latin typeface="Times New Roman" pitchFamily="18" charset="0"/>
            </a:endParaRPr>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p:spPr>
        <p:txBody>
          <a:bodyPr/>
          <a:lstStyle/>
          <a:p>
            <a:pPr eaLnBrk="1" hangingPunct="1"/>
            <a:endParaRPr lang="en-US" sz="800" dirty="0"/>
          </a:p>
        </p:txBody>
      </p:sp>
      <p:sp>
        <p:nvSpPr>
          <p:cNvPr id="269317"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D24722C5-A422-4D3E-B2F9-3194DDF7D985}" type="slidenum">
              <a:rPr lang="en-US" sz="1300">
                <a:latin typeface="Times New Roman" pitchFamily="18" charset="0"/>
              </a:rPr>
              <a:pPr eaLnBrk="1" hangingPunct="1"/>
              <a:t>69</a:t>
            </a:fld>
            <a:endParaRPr lang="en-US" sz="1300">
              <a:latin typeface="Times New Roman" pitchFamily="18" charset="0"/>
            </a:endParaRPr>
          </a:p>
        </p:txBody>
      </p:sp>
      <p:sp>
        <p:nvSpPr>
          <p:cNvPr id="270339" name="Rectangle 2"/>
          <p:cNvSpPr>
            <a:spLocks noGrp="1" noRot="1" noChangeAspect="1" noChangeArrowheads="1" noTextEdit="1"/>
          </p:cNvSpPr>
          <p:nvPr>
            <p:ph type="sldImg"/>
          </p:nvPr>
        </p:nvSpPr>
        <p:spPr>
          <a:ln/>
        </p:spPr>
      </p:sp>
      <p:sp>
        <p:nvSpPr>
          <p:cNvPr id="270340" name="Rectangle 3"/>
          <p:cNvSpPr>
            <a:spLocks noGrp="1" noChangeArrowheads="1"/>
          </p:cNvSpPr>
          <p:nvPr>
            <p:ph type="body" idx="1"/>
          </p:nvPr>
        </p:nvSpPr>
        <p:spPr>
          <a:noFill/>
        </p:spPr>
        <p:txBody>
          <a:bodyPr/>
          <a:lstStyle/>
          <a:p>
            <a:pPr eaLnBrk="1" hangingPunct="1"/>
            <a:endParaRPr lang="en-US" sz="800"/>
          </a:p>
        </p:txBody>
      </p:sp>
      <p:sp>
        <p:nvSpPr>
          <p:cNvPr id="270341"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B4300DA0-31F1-4D98-B20D-AEA6DAB1F4EA}" type="slidenum">
              <a:rPr lang="en-US" sz="1300">
                <a:latin typeface="Times New Roman" pitchFamily="18" charset="0"/>
              </a:rPr>
              <a:pPr eaLnBrk="1" hangingPunct="1"/>
              <a:t>70</a:t>
            </a:fld>
            <a:endParaRPr lang="en-US" sz="1300">
              <a:latin typeface="Times New Roman" pitchFamily="18" charset="0"/>
            </a:endParaRPr>
          </a:p>
        </p:txBody>
      </p:sp>
      <p:sp>
        <p:nvSpPr>
          <p:cNvPr id="271363" name="Rectangle 2"/>
          <p:cNvSpPr>
            <a:spLocks noGrp="1" noRot="1" noChangeAspect="1" noChangeArrowheads="1" noTextEdit="1"/>
          </p:cNvSpPr>
          <p:nvPr>
            <p:ph type="sldImg"/>
          </p:nvPr>
        </p:nvSpPr>
        <p:spPr>
          <a:ln/>
        </p:spPr>
      </p:sp>
      <p:sp>
        <p:nvSpPr>
          <p:cNvPr id="271364" name="Rectangle 3"/>
          <p:cNvSpPr>
            <a:spLocks noGrp="1" noChangeArrowheads="1"/>
          </p:cNvSpPr>
          <p:nvPr>
            <p:ph type="body" idx="1"/>
          </p:nvPr>
        </p:nvSpPr>
        <p:spPr>
          <a:noFill/>
        </p:spPr>
        <p:txBody>
          <a:bodyPr/>
          <a:lstStyle/>
          <a:p>
            <a:pPr eaLnBrk="1" hangingPunct="1"/>
            <a:endParaRPr lang="en-US" sz="800" dirty="0"/>
          </a:p>
        </p:txBody>
      </p:sp>
      <p:sp>
        <p:nvSpPr>
          <p:cNvPr id="271365"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E337AED1-B24C-4BB0-AC20-478492203F08}" type="slidenum">
              <a:rPr lang="en-US" sz="1300">
                <a:latin typeface="Times New Roman" pitchFamily="18" charset="0"/>
              </a:rPr>
              <a:pPr eaLnBrk="1" hangingPunct="1"/>
              <a:t>8</a:t>
            </a:fld>
            <a:endParaRPr lang="en-US" sz="1300">
              <a:latin typeface="Times New Roman" pitchFamily="18" charset="0"/>
            </a:endParaRPr>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p:spPr>
        <p:txBody>
          <a:bodyPr/>
          <a:lstStyle/>
          <a:p>
            <a:pPr eaLnBrk="1" hangingPunct="1"/>
            <a:endParaRPr lang="en-US" dirty="0"/>
          </a:p>
        </p:txBody>
      </p:sp>
      <p:sp>
        <p:nvSpPr>
          <p:cNvPr id="196613"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F8279B66-272B-4F10-B118-B4084265515F}" type="slidenum">
              <a:rPr lang="en-US" sz="1300">
                <a:latin typeface="Times New Roman" pitchFamily="18" charset="0"/>
              </a:rPr>
              <a:pPr eaLnBrk="1" hangingPunct="1"/>
              <a:t>71</a:t>
            </a:fld>
            <a:endParaRPr lang="en-US" sz="1300">
              <a:latin typeface="Times New Roman" pitchFamily="18" charset="0"/>
            </a:endParaRPr>
          </a:p>
        </p:txBody>
      </p:sp>
      <p:sp>
        <p:nvSpPr>
          <p:cNvPr id="272387" name="Rectangle 2"/>
          <p:cNvSpPr>
            <a:spLocks noGrp="1" noRot="1" noChangeAspect="1" noChangeArrowheads="1" noTextEdit="1"/>
          </p:cNvSpPr>
          <p:nvPr>
            <p:ph type="sldImg"/>
          </p:nvPr>
        </p:nvSpPr>
        <p:spPr>
          <a:ln/>
        </p:spPr>
      </p:sp>
      <p:sp>
        <p:nvSpPr>
          <p:cNvPr id="272388" name="Rectangle 3"/>
          <p:cNvSpPr>
            <a:spLocks noGrp="1" noChangeArrowheads="1"/>
          </p:cNvSpPr>
          <p:nvPr>
            <p:ph type="body" idx="1"/>
          </p:nvPr>
        </p:nvSpPr>
        <p:spPr>
          <a:noFill/>
        </p:spPr>
        <p:txBody>
          <a:bodyPr/>
          <a:lstStyle/>
          <a:p>
            <a:pPr eaLnBrk="1" hangingPunct="1"/>
            <a:endParaRPr lang="en-US" sz="800" dirty="0"/>
          </a:p>
        </p:txBody>
      </p:sp>
      <p:sp>
        <p:nvSpPr>
          <p:cNvPr id="272389"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18450F46-B8BD-4F2B-AB27-03EC5E329363}" type="slidenum">
              <a:rPr lang="en-US" sz="1300">
                <a:latin typeface="Times New Roman" pitchFamily="18" charset="0"/>
              </a:rPr>
              <a:pPr eaLnBrk="1" hangingPunct="1"/>
              <a:t>73</a:t>
            </a:fld>
            <a:endParaRPr lang="en-US" sz="1300">
              <a:latin typeface="Times New Roman" pitchFamily="18" charset="0"/>
            </a:endParaRPr>
          </a:p>
        </p:txBody>
      </p:sp>
      <p:sp>
        <p:nvSpPr>
          <p:cNvPr id="275459" name="Rectangle 2"/>
          <p:cNvSpPr>
            <a:spLocks noGrp="1" noRot="1" noChangeAspect="1" noChangeArrowheads="1" noTextEdit="1"/>
          </p:cNvSpPr>
          <p:nvPr>
            <p:ph type="sldImg"/>
          </p:nvPr>
        </p:nvSpPr>
        <p:spPr>
          <a:ln/>
        </p:spPr>
      </p:sp>
      <p:sp>
        <p:nvSpPr>
          <p:cNvPr id="275460" name="Rectangle 3"/>
          <p:cNvSpPr>
            <a:spLocks noGrp="1" noChangeArrowheads="1"/>
          </p:cNvSpPr>
          <p:nvPr>
            <p:ph type="body" idx="1"/>
          </p:nvPr>
        </p:nvSpPr>
        <p:spPr>
          <a:noFill/>
        </p:spPr>
        <p:txBody>
          <a:bodyPr/>
          <a:lstStyle/>
          <a:p>
            <a:pPr eaLnBrk="1" hangingPunct="1"/>
            <a:endParaRPr lang="en-US" sz="800" dirty="0"/>
          </a:p>
        </p:txBody>
      </p:sp>
      <p:sp>
        <p:nvSpPr>
          <p:cNvPr id="275461"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18450F46-B8BD-4F2B-AB27-03EC5E329363}" type="slidenum">
              <a:rPr lang="en-US" sz="1300">
                <a:latin typeface="Times New Roman" pitchFamily="18" charset="0"/>
              </a:rPr>
              <a:pPr eaLnBrk="1" hangingPunct="1"/>
              <a:t>74</a:t>
            </a:fld>
            <a:endParaRPr lang="en-US" sz="1300">
              <a:latin typeface="Times New Roman" pitchFamily="18" charset="0"/>
            </a:endParaRPr>
          </a:p>
        </p:txBody>
      </p:sp>
      <p:sp>
        <p:nvSpPr>
          <p:cNvPr id="275459" name="Rectangle 2"/>
          <p:cNvSpPr>
            <a:spLocks noGrp="1" noRot="1" noChangeAspect="1" noChangeArrowheads="1" noTextEdit="1"/>
          </p:cNvSpPr>
          <p:nvPr>
            <p:ph type="sldImg"/>
          </p:nvPr>
        </p:nvSpPr>
        <p:spPr>
          <a:ln/>
        </p:spPr>
      </p:sp>
      <p:sp>
        <p:nvSpPr>
          <p:cNvPr id="275460" name="Rectangle 3"/>
          <p:cNvSpPr>
            <a:spLocks noGrp="1" noChangeArrowheads="1"/>
          </p:cNvSpPr>
          <p:nvPr>
            <p:ph type="body" idx="1"/>
          </p:nvPr>
        </p:nvSpPr>
        <p:spPr>
          <a:noFill/>
        </p:spPr>
        <p:txBody>
          <a:bodyPr/>
          <a:lstStyle/>
          <a:p>
            <a:pPr eaLnBrk="1" hangingPunct="1"/>
            <a:endParaRPr lang="en-US" sz="800" dirty="0"/>
          </a:p>
        </p:txBody>
      </p:sp>
      <p:sp>
        <p:nvSpPr>
          <p:cNvPr id="275461"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70D6F7F5-9C07-4EA4-9BCC-A3B45296C6C0}" type="slidenum">
              <a:rPr lang="en-US" sz="1300">
                <a:latin typeface="Times New Roman" pitchFamily="18" charset="0"/>
              </a:rPr>
              <a:pPr eaLnBrk="1" hangingPunct="1"/>
              <a:t>75</a:t>
            </a:fld>
            <a:endParaRPr lang="en-US" sz="1300">
              <a:latin typeface="Times New Roman" pitchFamily="18" charset="0"/>
            </a:endParaRPr>
          </a:p>
        </p:txBody>
      </p:sp>
      <p:sp>
        <p:nvSpPr>
          <p:cNvPr id="282627" name="Rectangle 2"/>
          <p:cNvSpPr>
            <a:spLocks noGrp="1" noRot="1" noChangeAspect="1" noChangeArrowheads="1" noTextEdit="1"/>
          </p:cNvSpPr>
          <p:nvPr>
            <p:ph type="sldImg"/>
          </p:nvPr>
        </p:nvSpPr>
        <p:spPr>
          <a:solidFill>
            <a:srgbClr val="FFFFFF"/>
          </a:solidFill>
          <a:ln/>
        </p:spPr>
      </p:sp>
      <p:sp>
        <p:nvSpPr>
          <p:cNvPr id="28262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z="1000" dirty="0"/>
          </a:p>
        </p:txBody>
      </p:sp>
      <p:sp>
        <p:nvSpPr>
          <p:cNvPr id="282629"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FD7A4C8A-2A23-48CD-8C64-D77CF2BC6AB6}" type="slidenum">
              <a:rPr lang="en-US" sz="1300">
                <a:latin typeface="Times New Roman" pitchFamily="18" charset="0"/>
              </a:rPr>
              <a:pPr eaLnBrk="1" hangingPunct="1"/>
              <a:t>76</a:t>
            </a:fld>
            <a:endParaRPr lang="en-US" sz="1300">
              <a:latin typeface="Times New Roman" pitchFamily="18" charset="0"/>
            </a:endParaRPr>
          </a:p>
        </p:txBody>
      </p:sp>
      <p:sp>
        <p:nvSpPr>
          <p:cNvPr id="283651" name="Rectangle 2"/>
          <p:cNvSpPr>
            <a:spLocks noGrp="1" noRot="1" noChangeAspect="1" noChangeArrowheads="1" noTextEdit="1"/>
          </p:cNvSpPr>
          <p:nvPr>
            <p:ph type="sldImg"/>
          </p:nvPr>
        </p:nvSpPr>
        <p:spPr>
          <a:solidFill>
            <a:srgbClr val="FFFFFF"/>
          </a:solidFill>
          <a:ln/>
        </p:spPr>
      </p:sp>
      <p:sp>
        <p:nvSpPr>
          <p:cNvPr id="28365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z="1000" dirty="0"/>
          </a:p>
        </p:txBody>
      </p:sp>
      <p:sp>
        <p:nvSpPr>
          <p:cNvPr id="283653"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E32A609A-16BD-4193-A7B5-F1A0A363DF92}" type="slidenum">
              <a:rPr lang="en-US" sz="1300"/>
              <a:pPr eaLnBrk="1" hangingPunct="1"/>
              <a:t>77</a:t>
            </a:fld>
            <a:endParaRPr lang="en-US" sz="1300"/>
          </a:p>
        </p:txBody>
      </p:sp>
      <p:sp>
        <p:nvSpPr>
          <p:cNvPr id="205827" name="Rectangle 1026"/>
          <p:cNvSpPr>
            <a:spLocks noGrp="1" noRot="1" noChangeAspect="1" noChangeArrowheads="1" noTextEdit="1"/>
          </p:cNvSpPr>
          <p:nvPr>
            <p:ph type="sldImg"/>
          </p:nvPr>
        </p:nvSpPr>
        <p:spPr>
          <a:ln/>
        </p:spPr>
      </p:sp>
      <p:sp>
        <p:nvSpPr>
          <p:cNvPr id="205828" name="Rectangle 1027"/>
          <p:cNvSpPr>
            <a:spLocks noGrp="1" noChangeArrowheads="1"/>
          </p:cNvSpPr>
          <p:nvPr>
            <p:ph type="body" idx="1"/>
          </p:nvPr>
        </p:nvSpPr>
        <p:spPr>
          <a:noFill/>
        </p:spPr>
        <p:txBody>
          <a:bodyPr/>
          <a:lstStyle/>
          <a:p>
            <a:pPr eaLnBrk="1" hangingPunct="1"/>
            <a:endParaRPr lang="en-US" dirty="0"/>
          </a:p>
        </p:txBody>
      </p:sp>
      <p:sp>
        <p:nvSpPr>
          <p:cNvPr id="205829"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
        <p:nvSpPr>
          <p:cNvPr id="205830" name="Footer Placeholder 3"/>
          <p:cNvSpPr>
            <a:spLocks noGrp="1"/>
          </p:cNvSpPr>
          <p:nvPr>
            <p:ph type="ftr" sz="quarter" idx="4"/>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Sandra Gibson @ gibsons2@mail.nih.gov</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3C8C48FD-99DE-455C-87EB-A9E7A85D80CD}" type="slidenum">
              <a:rPr lang="en-US" sz="1300">
                <a:latin typeface="Times New Roman" pitchFamily="18" charset="0"/>
              </a:rPr>
              <a:pPr eaLnBrk="1" hangingPunct="1"/>
              <a:t>78</a:t>
            </a:fld>
            <a:endParaRPr lang="en-US" sz="1300">
              <a:latin typeface="Times New Roman" pitchFamily="18" charset="0"/>
            </a:endParaRPr>
          </a:p>
        </p:txBody>
      </p:sp>
      <p:sp>
        <p:nvSpPr>
          <p:cNvPr id="285699" name="Rectangle 2"/>
          <p:cNvSpPr>
            <a:spLocks noGrp="1" noRot="1" noChangeAspect="1" noChangeArrowheads="1" noTextEdit="1"/>
          </p:cNvSpPr>
          <p:nvPr>
            <p:ph type="sldImg"/>
          </p:nvPr>
        </p:nvSpPr>
        <p:spPr>
          <a:ln/>
        </p:spPr>
      </p:sp>
      <p:sp>
        <p:nvSpPr>
          <p:cNvPr id="285700" name="Rectangle 3"/>
          <p:cNvSpPr>
            <a:spLocks noGrp="1" noChangeArrowheads="1"/>
          </p:cNvSpPr>
          <p:nvPr>
            <p:ph type="body" idx="1"/>
          </p:nvPr>
        </p:nvSpPr>
        <p:spPr>
          <a:noFill/>
        </p:spPr>
        <p:txBody>
          <a:bodyPr/>
          <a:lstStyle/>
          <a:p>
            <a:pPr eaLnBrk="1" hangingPunct="1"/>
            <a:endParaRPr lang="en-US" sz="1000" dirty="0"/>
          </a:p>
        </p:txBody>
      </p:sp>
      <p:sp>
        <p:nvSpPr>
          <p:cNvPr id="285701"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AEA87451-DF9F-4B08-A39F-2614D0078B24}" type="slidenum">
              <a:rPr lang="en-US" sz="1300">
                <a:latin typeface="Times New Roman" pitchFamily="18" charset="0"/>
              </a:rPr>
              <a:pPr eaLnBrk="1" hangingPunct="1"/>
              <a:t>79</a:t>
            </a:fld>
            <a:endParaRPr lang="en-US" sz="1300">
              <a:latin typeface="Times New Roman" pitchFamily="18" charset="0"/>
            </a:endParaRPr>
          </a:p>
        </p:txBody>
      </p:sp>
      <p:sp>
        <p:nvSpPr>
          <p:cNvPr id="286723" name="Rectangle 2"/>
          <p:cNvSpPr>
            <a:spLocks noGrp="1" noRot="1" noChangeAspect="1" noChangeArrowheads="1" noTextEdit="1"/>
          </p:cNvSpPr>
          <p:nvPr>
            <p:ph type="sldImg"/>
          </p:nvPr>
        </p:nvSpPr>
        <p:spPr>
          <a:solidFill>
            <a:srgbClr val="FFFFFF"/>
          </a:solidFill>
          <a:ln/>
        </p:spPr>
      </p:sp>
      <p:sp>
        <p:nvSpPr>
          <p:cNvPr id="28672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z="1000" dirty="0"/>
          </a:p>
        </p:txBody>
      </p:sp>
      <p:sp>
        <p:nvSpPr>
          <p:cNvPr id="286725"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7C638A37-E291-4ACB-AE04-BCDD47FDF8B4}" type="slidenum">
              <a:rPr lang="en-US" sz="1300">
                <a:latin typeface="Times New Roman" pitchFamily="18" charset="0"/>
              </a:rPr>
              <a:pPr eaLnBrk="1" hangingPunct="1"/>
              <a:t>80</a:t>
            </a:fld>
            <a:endParaRPr lang="en-US" sz="1300">
              <a:latin typeface="Times New Roman" pitchFamily="18" charset="0"/>
            </a:endParaRPr>
          </a:p>
        </p:txBody>
      </p:sp>
      <p:sp>
        <p:nvSpPr>
          <p:cNvPr id="287747" name="Rectangle 2"/>
          <p:cNvSpPr>
            <a:spLocks noGrp="1" noRot="1" noChangeAspect="1" noChangeArrowheads="1" noTextEdit="1"/>
          </p:cNvSpPr>
          <p:nvPr>
            <p:ph type="sldImg"/>
          </p:nvPr>
        </p:nvSpPr>
        <p:spPr>
          <a:ln/>
        </p:spPr>
      </p:sp>
      <p:sp>
        <p:nvSpPr>
          <p:cNvPr id="287748" name="Rectangle 3"/>
          <p:cNvSpPr>
            <a:spLocks noGrp="1" noChangeArrowheads="1"/>
          </p:cNvSpPr>
          <p:nvPr>
            <p:ph type="body" idx="1"/>
          </p:nvPr>
        </p:nvSpPr>
        <p:spPr>
          <a:xfrm>
            <a:off x="699823" y="4416099"/>
            <a:ext cx="5610754" cy="4182457"/>
          </a:xfrm>
          <a:noFill/>
        </p:spPr>
        <p:txBody>
          <a:bodyPr/>
          <a:lstStyle/>
          <a:p>
            <a:pPr eaLnBrk="1" hangingPunct="1"/>
            <a:endParaRPr lang="en-US" dirty="0"/>
          </a:p>
        </p:txBody>
      </p:sp>
      <p:sp>
        <p:nvSpPr>
          <p:cNvPr id="287749"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E488C1ED-756C-47C4-B84D-CB8B7B2441E2}" type="slidenum">
              <a:rPr lang="en-US" sz="1300">
                <a:latin typeface="Times New Roman" pitchFamily="18" charset="0"/>
              </a:rPr>
              <a:pPr eaLnBrk="1" hangingPunct="1"/>
              <a:t>81</a:t>
            </a:fld>
            <a:endParaRPr lang="en-US" sz="1300">
              <a:latin typeface="Times New Roman" pitchFamily="18" charset="0"/>
            </a:endParaRPr>
          </a:p>
        </p:txBody>
      </p:sp>
      <p:sp>
        <p:nvSpPr>
          <p:cNvPr id="288771" name="Rectangle 2"/>
          <p:cNvSpPr>
            <a:spLocks noGrp="1" noRot="1" noChangeAspect="1" noChangeArrowheads="1" noTextEdit="1"/>
          </p:cNvSpPr>
          <p:nvPr>
            <p:ph type="sldImg"/>
          </p:nvPr>
        </p:nvSpPr>
        <p:spPr>
          <a:ln/>
        </p:spPr>
      </p:sp>
      <p:sp>
        <p:nvSpPr>
          <p:cNvPr id="288772" name="Rectangle 3"/>
          <p:cNvSpPr>
            <a:spLocks noGrp="1" noChangeArrowheads="1"/>
          </p:cNvSpPr>
          <p:nvPr>
            <p:ph type="body" idx="1"/>
          </p:nvPr>
        </p:nvSpPr>
        <p:spPr>
          <a:xfrm>
            <a:off x="699823" y="4416099"/>
            <a:ext cx="5610754" cy="4182457"/>
          </a:xfrm>
          <a:noFill/>
        </p:spPr>
        <p:txBody>
          <a:bodyPr/>
          <a:lstStyle/>
          <a:p>
            <a:pPr eaLnBrk="1" hangingPunct="1"/>
            <a:endParaRPr lang="en-US" dirty="0"/>
          </a:p>
        </p:txBody>
      </p:sp>
      <p:sp>
        <p:nvSpPr>
          <p:cNvPr id="288773"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E337AED1-B24C-4BB0-AC20-478492203F08}" type="slidenum">
              <a:rPr lang="en-US" sz="1300">
                <a:latin typeface="Times New Roman" pitchFamily="18" charset="0"/>
              </a:rPr>
              <a:pPr eaLnBrk="1" hangingPunct="1"/>
              <a:t>9</a:t>
            </a:fld>
            <a:endParaRPr lang="en-US" sz="1300">
              <a:latin typeface="Times New Roman" pitchFamily="18" charset="0"/>
            </a:endParaRPr>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p:spPr>
        <p:txBody>
          <a:bodyPr/>
          <a:lstStyle/>
          <a:p>
            <a:pPr eaLnBrk="1" hangingPunct="1"/>
            <a:endParaRPr lang="en-US" dirty="0"/>
          </a:p>
        </p:txBody>
      </p:sp>
      <p:sp>
        <p:nvSpPr>
          <p:cNvPr id="196613"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D906834F-9756-4BBD-89E6-EEA049584FB9}" type="slidenum">
              <a:rPr lang="en-US" sz="1300">
                <a:latin typeface="Times New Roman" pitchFamily="18" charset="0"/>
              </a:rPr>
              <a:pPr eaLnBrk="1" hangingPunct="1"/>
              <a:t>82</a:t>
            </a:fld>
            <a:endParaRPr lang="en-US" sz="1300">
              <a:latin typeface="Times New Roman" pitchFamily="18" charset="0"/>
            </a:endParaRPr>
          </a:p>
        </p:txBody>
      </p:sp>
      <p:sp>
        <p:nvSpPr>
          <p:cNvPr id="289795" name="Rectangle 2"/>
          <p:cNvSpPr>
            <a:spLocks noGrp="1" noRot="1" noChangeAspect="1" noChangeArrowheads="1" noTextEdit="1"/>
          </p:cNvSpPr>
          <p:nvPr>
            <p:ph type="sldImg"/>
          </p:nvPr>
        </p:nvSpPr>
        <p:spPr>
          <a:ln/>
        </p:spPr>
      </p:sp>
      <p:sp>
        <p:nvSpPr>
          <p:cNvPr id="289796" name="Rectangle 3"/>
          <p:cNvSpPr>
            <a:spLocks noGrp="1" noChangeArrowheads="1"/>
          </p:cNvSpPr>
          <p:nvPr>
            <p:ph type="body" idx="1"/>
          </p:nvPr>
        </p:nvSpPr>
        <p:spPr>
          <a:xfrm>
            <a:off x="699823" y="4416099"/>
            <a:ext cx="5610754" cy="4182457"/>
          </a:xfrm>
          <a:noFill/>
        </p:spPr>
        <p:txBody>
          <a:bodyPr/>
          <a:lstStyle/>
          <a:p>
            <a:pPr eaLnBrk="1" hangingPunct="1"/>
            <a:endParaRPr lang="en-US"/>
          </a:p>
          <a:p>
            <a:pPr eaLnBrk="1" hangingPunct="1"/>
            <a:endParaRPr lang="en-US"/>
          </a:p>
        </p:txBody>
      </p:sp>
      <p:sp>
        <p:nvSpPr>
          <p:cNvPr id="289797"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925315C3-C118-4600-B4D7-EDF020096E47}" type="slidenum">
              <a:rPr lang="en-US" sz="1300">
                <a:latin typeface="Times New Roman" pitchFamily="18" charset="0"/>
              </a:rPr>
              <a:pPr eaLnBrk="1" hangingPunct="1"/>
              <a:t>84</a:t>
            </a:fld>
            <a:endParaRPr lang="en-US" sz="1300">
              <a:latin typeface="Times New Roman" pitchFamily="18" charset="0"/>
            </a:endParaRPr>
          </a:p>
        </p:txBody>
      </p:sp>
      <p:sp>
        <p:nvSpPr>
          <p:cNvPr id="290819" name="Rectangle 2"/>
          <p:cNvSpPr>
            <a:spLocks noGrp="1" noRot="1" noChangeAspect="1" noChangeArrowheads="1" noTextEdit="1"/>
          </p:cNvSpPr>
          <p:nvPr>
            <p:ph type="sldImg"/>
          </p:nvPr>
        </p:nvSpPr>
        <p:spPr>
          <a:ln/>
        </p:spPr>
      </p:sp>
      <p:sp>
        <p:nvSpPr>
          <p:cNvPr id="290820" name="Rectangle 3"/>
          <p:cNvSpPr>
            <a:spLocks noGrp="1" noChangeArrowheads="1"/>
          </p:cNvSpPr>
          <p:nvPr>
            <p:ph type="body" idx="1"/>
          </p:nvPr>
        </p:nvSpPr>
        <p:spPr>
          <a:xfrm>
            <a:off x="699823" y="4416099"/>
            <a:ext cx="5610754" cy="4182457"/>
          </a:xfrm>
          <a:noFill/>
        </p:spPr>
        <p:txBody>
          <a:bodyPr/>
          <a:lstStyle/>
          <a:p>
            <a:pPr eaLnBrk="1" hangingPunct="1"/>
            <a:endParaRPr lang="en-US" dirty="0"/>
          </a:p>
        </p:txBody>
      </p:sp>
      <p:sp>
        <p:nvSpPr>
          <p:cNvPr id="290821"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925315C3-C118-4600-B4D7-EDF020096E47}" type="slidenum">
              <a:rPr lang="en-US" sz="1300">
                <a:latin typeface="Times New Roman" pitchFamily="18" charset="0"/>
              </a:rPr>
              <a:pPr eaLnBrk="1" hangingPunct="1"/>
              <a:t>85</a:t>
            </a:fld>
            <a:endParaRPr lang="en-US" sz="1300">
              <a:latin typeface="Times New Roman" pitchFamily="18" charset="0"/>
            </a:endParaRPr>
          </a:p>
        </p:txBody>
      </p:sp>
      <p:sp>
        <p:nvSpPr>
          <p:cNvPr id="290819" name="Rectangle 2"/>
          <p:cNvSpPr>
            <a:spLocks noGrp="1" noRot="1" noChangeAspect="1" noChangeArrowheads="1" noTextEdit="1"/>
          </p:cNvSpPr>
          <p:nvPr>
            <p:ph type="sldImg"/>
          </p:nvPr>
        </p:nvSpPr>
        <p:spPr>
          <a:ln/>
        </p:spPr>
      </p:sp>
      <p:sp>
        <p:nvSpPr>
          <p:cNvPr id="290820" name="Rectangle 3"/>
          <p:cNvSpPr>
            <a:spLocks noGrp="1" noChangeArrowheads="1"/>
          </p:cNvSpPr>
          <p:nvPr>
            <p:ph type="body" idx="1"/>
          </p:nvPr>
        </p:nvSpPr>
        <p:spPr>
          <a:xfrm>
            <a:off x="699823" y="4416099"/>
            <a:ext cx="5610754" cy="4182457"/>
          </a:xfrm>
          <a:noFill/>
        </p:spPr>
        <p:txBody>
          <a:bodyPr/>
          <a:lstStyle/>
          <a:p>
            <a:pPr eaLnBrk="1" hangingPunct="1"/>
            <a:endParaRPr lang="en-US" dirty="0"/>
          </a:p>
          <a:p>
            <a:pPr eaLnBrk="1" hangingPunct="1"/>
            <a:endParaRPr lang="en-US" dirty="0"/>
          </a:p>
        </p:txBody>
      </p:sp>
      <p:sp>
        <p:nvSpPr>
          <p:cNvPr id="290821"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B138CF0A-9866-4736-AAB8-77695CB562CD}" type="slidenum">
              <a:rPr lang="en-US" sz="1300">
                <a:latin typeface="Times New Roman" pitchFamily="18" charset="0"/>
              </a:rPr>
              <a:pPr eaLnBrk="1" hangingPunct="1"/>
              <a:t>86</a:t>
            </a:fld>
            <a:endParaRPr lang="en-US" sz="1300">
              <a:latin typeface="Times New Roman" pitchFamily="18" charset="0"/>
            </a:endParaRPr>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xfrm>
            <a:off x="699823" y="4416099"/>
            <a:ext cx="5610754" cy="4182457"/>
          </a:xfrm>
          <a:noFill/>
        </p:spPr>
        <p:txBody>
          <a:bodyPr/>
          <a:lstStyle/>
          <a:p>
            <a:pPr eaLnBrk="1" hangingPunct="1"/>
            <a:endParaRPr lang="en-US" dirty="0"/>
          </a:p>
        </p:txBody>
      </p:sp>
      <p:sp>
        <p:nvSpPr>
          <p:cNvPr id="291845"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1B559718-ED42-46E9-BBFB-BBE8BDF6F659}" type="slidenum">
              <a:rPr lang="en-US" sz="1300">
                <a:latin typeface="Times New Roman" pitchFamily="18" charset="0"/>
              </a:rPr>
              <a:pPr eaLnBrk="1" hangingPunct="1"/>
              <a:t>87</a:t>
            </a:fld>
            <a:endParaRPr lang="en-US" sz="1300">
              <a:latin typeface="Times New Roman" pitchFamily="18" charset="0"/>
            </a:endParaRPr>
          </a:p>
        </p:txBody>
      </p:sp>
      <p:sp>
        <p:nvSpPr>
          <p:cNvPr id="292867" name="Rectangle 2"/>
          <p:cNvSpPr>
            <a:spLocks noGrp="1" noRot="1" noChangeAspect="1" noChangeArrowheads="1" noTextEdit="1"/>
          </p:cNvSpPr>
          <p:nvPr>
            <p:ph type="sldImg"/>
          </p:nvPr>
        </p:nvSpPr>
        <p:spPr>
          <a:solidFill>
            <a:srgbClr val="FFFFFF"/>
          </a:solidFill>
          <a:ln/>
        </p:spPr>
      </p:sp>
      <p:sp>
        <p:nvSpPr>
          <p:cNvPr id="29286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z="1000" dirty="0"/>
          </a:p>
        </p:txBody>
      </p:sp>
      <p:sp>
        <p:nvSpPr>
          <p:cNvPr id="292869"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E99D1084-6BF2-4C33-A4DF-210B78AA3D84}" type="slidenum">
              <a:rPr lang="en-US" sz="1300">
                <a:latin typeface="Times New Roman" pitchFamily="18" charset="0"/>
              </a:rPr>
              <a:pPr eaLnBrk="1" hangingPunct="1"/>
              <a:t>88</a:t>
            </a:fld>
            <a:endParaRPr lang="en-US" sz="1300">
              <a:latin typeface="Times New Roman" pitchFamily="18" charset="0"/>
            </a:endParaRPr>
          </a:p>
        </p:txBody>
      </p:sp>
      <p:sp>
        <p:nvSpPr>
          <p:cNvPr id="293891" name="Rectangle 2"/>
          <p:cNvSpPr>
            <a:spLocks noGrp="1" noRot="1" noChangeAspect="1" noChangeArrowheads="1" noTextEdit="1"/>
          </p:cNvSpPr>
          <p:nvPr>
            <p:ph type="sldImg"/>
          </p:nvPr>
        </p:nvSpPr>
        <p:spPr>
          <a:solidFill>
            <a:srgbClr val="FFFFFF"/>
          </a:solidFill>
          <a:ln/>
        </p:spPr>
      </p:sp>
      <p:sp>
        <p:nvSpPr>
          <p:cNvPr id="29389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z="1000" dirty="0"/>
          </a:p>
        </p:txBody>
      </p:sp>
      <p:sp>
        <p:nvSpPr>
          <p:cNvPr id="293893"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34D23AD-E538-4E71-9BEF-0816F0B795E2}" type="slidenum">
              <a:rPr lang="en-US" smtClean="0"/>
              <a:pPr>
                <a:defRPr/>
              </a:pPr>
              <a:t>89</a:t>
            </a:fld>
            <a:endParaRPr lang="en-US"/>
          </a:p>
        </p:txBody>
      </p:sp>
    </p:spTree>
    <p:extLst>
      <p:ext uri="{BB962C8B-B14F-4D97-AF65-F5344CB8AC3E}">
        <p14:creationId xmlns:p14="http://schemas.microsoft.com/office/powerpoint/2010/main" val="190902672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34D23AD-E538-4E71-9BEF-0816F0B795E2}" type="slidenum">
              <a:rPr lang="en-US" smtClean="0"/>
              <a:pPr>
                <a:defRPr/>
              </a:pPr>
              <a:t>90</a:t>
            </a:fld>
            <a:endParaRPr lang="en-US"/>
          </a:p>
        </p:txBody>
      </p:sp>
    </p:spTree>
    <p:extLst>
      <p:ext uri="{BB962C8B-B14F-4D97-AF65-F5344CB8AC3E}">
        <p14:creationId xmlns:p14="http://schemas.microsoft.com/office/powerpoint/2010/main" val="190902672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B8B738DC-00EC-4DB3-9ABE-73C8C3AABBDD}" type="slidenum">
              <a:rPr lang="en-US" sz="1300">
                <a:latin typeface="Times New Roman" pitchFamily="18" charset="0"/>
              </a:rPr>
              <a:pPr eaLnBrk="1" hangingPunct="1"/>
              <a:t>91</a:t>
            </a:fld>
            <a:endParaRPr lang="en-US" sz="1300">
              <a:latin typeface="Times New Roman" pitchFamily="18" charset="0"/>
            </a:endParaRPr>
          </a:p>
        </p:txBody>
      </p:sp>
      <p:sp>
        <p:nvSpPr>
          <p:cNvPr id="294915" name="Rectangle 1026"/>
          <p:cNvSpPr>
            <a:spLocks noGrp="1" noRot="1" noChangeAspect="1" noChangeArrowheads="1" noTextEdit="1"/>
          </p:cNvSpPr>
          <p:nvPr>
            <p:ph type="sldImg"/>
          </p:nvPr>
        </p:nvSpPr>
        <p:spPr>
          <a:solidFill>
            <a:srgbClr val="FFFFFF"/>
          </a:solidFill>
          <a:ln/>
        </p:spPr>
      </p:sp>
      <p:sp>
        <p:nvSpPr>
          <p:cNvPr id="294916"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z="1000" dirty="0"/>
          </a:p>
        </p:txBody>
      </p:sp>
      <p:sp>
        <p:nvSpPr>
          <p:cNvPr id="294917"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34E5A197-579B-4561-A839-ECE53A9089BA}" type="slidenum">
              <a:rPr lang="en-US" sz="1300">
                <a:latin typeface="Times New Roman" pitchFamily="18" charset="0"/>
              </a:rPr>
              <a:pPr eaLnBrk="1" hangingPunct="1"/>
              <a:t>94</a:t>
            </a:fld>
            <a:endParaRPr lang="en-US" sz="1300">
              <a:latin typeface="Times New Roman" pitchFamily="18" charset="0"/>
            </a:endParaRPr>
          </a:p>
        </p:txBody>
      </p:sp>
      <p:sp>
        <p:nvSpPr>
          <p:cNvPr id="295939" name="Rectangle 2"/>
          <p:cNvSpPr>
            <a:spLocks noGrp="1" noRot="1" noChangeAspect="1" noChangeArrowheads="1" noTextEdit="1"/>
          </p:cNvSpPr>
          <p:nvPr>
            <p:ph type="sldImg"/>
          </p:nvPr>
        </p:nvSpPr>
        <p:spPr>
          <a:ln/>
        </p:spPr>
      </p:sp>
      <p:sp>
        <p:nvSpPr>
          <p:cNvPr id="295940" name="Rectangle 3"/>
          <p:cNvSpPr>
            <a:spLocks noGrp="1" noChangeArrowheads="1"/>
          </p:cNvSpPr>
          <p:nvPr>
            <p:ph type="body" idx="1"/>
          </p:nvPr>
        </p:nvSpPr>
        <p:spPr>
          <a:noFill/>
        </p:spPr>
        <p:txBody>
          <a:bodyPr/>
          <a:lstStyle/>
          <a:p>
            <a:pPr eaLnBrk="1" hangingPunct="1"/>
            <a:endParaRPr lang="en-US" sz="1000"/>
          </a:p>
        </p:txBody>
      </p:sp>
      <p:sp>
        <p:nvSpPr>
          <p:cNvPr id="295941"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FC0F1323-9B5E-46E0-B64B-D362C841E2EF}" type="slidenum">
              <a:rPr lang="en-US" sz="1300">
                <a:latin typeface="Times New Roman" pitchFamily="18" charset="0"/>
              </a:rPr>
              <a:pPr eaLnBrk="1" hangingPunct="1"/>
              <a:t>10</a:t>
            </a:fld>
            <a:endParaRPr lang="en-US" sz="1300">
              <a:latin typeface="Times New Roman" pitchFamily="18" charset="0"/>
            </a:endParaRPr>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p:spPr>
        <p:txBody>
          <a:bodyPr/>
          <a:lstStyle/>
          <a:p>
            <a:pPr eaLnBrk="1" hangingPunct="1"/>
            <a:endParaRPr lang="en-US" dirty="0"/>
          </a:p>
        </p:txBody>
      </p:sp>
      <p:sp>
        <p:nvSpPr>
          <p:cNvPr id="198661"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68DDA852-D7F5-415A-8A2A-81EFC8DFF0B4}" type="slidenum">
              <a:rPr lang="en-US" sz="1300">
                <a:latin typeface="Times New Roman" pitchFamily="18" charset="0"/>
              </a:rPr>
              <a:pPr eaLnBrk="1" hangingPunct="1"/>
              <a:t>95</a:t>
            </a:fld>
            <a:endParaRPr lang="en-US" sz="1300">
              <a:latin typeface="Times New Roman" pitchFamily="18" charset="0"/>
            </a:endParaRPr>
          </a:p>
        </p:txBody>
      </p:sp>
      <p:sp>
        <p:nvSpPr>
          <p:cNvPr id="296963" name="Rectangle 2"/>
          <p:cNvSpPr>
            <a:spLocks noGrp="1" noRot="1" noChangeAspect="1" noChangeArrowheads="1" noTextEdit="1"/>
          </p:cNvSpPr>
          <p:nvPr>
            <p:ph type="sldImg"/>
          </p:nvPr>
        </p:nvSpPr>
        <p:spPr>
          <a:solidFill>
            <a:srgbClr val="FFFFFF"/>
          </a:solidFill>
          <a:ln/>
        </p:spPr>
      </p:sp>
      <p:sp>
        <p:nvSpPr>
          <p:cNvPr id="29696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z="1000" dirty="0"/>
          </a:p>
        </p:txBody>
      </p:sp>
      <p:sp>
        <p:nvSpPr>
          <p:cNvPr id="296965"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9EDEF8CA-7350-4778-AE1E-1D496E679053}" type="slidenum">
              <a:rPr lang="en-US" sz="1300">
                <a:latin typeface="Times New Roman" pitchFamily="18" charset="0"/>
              </a:rPr>
              <a:pPr eaLnBrk="1" hangingPunct="1"/>
              <a:t>96</a:t>
            </a:fld>
            <a:endParaRPr lang="en-US" sz="1300">
              <a:latin typeface="Times New Roman" pitchFamily="18" charset="0"/>
            </a:endParaRPr>
          </a:p>
        </p:txBody>
      </p:sp>
      <p:sp>
        <p:nvSpPr>
          <p:cNvPr id="299011" name="Rectangle 2"/>
          <p:cNvSpPr>
            <a:spLocks noGrp="1" noRot="1" noChangeAspect="1" noChangeArrowheads="1" noTextEdit="1"/>
          </p:cNvSpPr>
          <p:nvPr>
            <p:ph type="sldImg"/>
          </p:nvPr>
        </p:nvSpPr>
        <p:spPr>
          <a:ln/>
        </p:spPr>
      </p:sp>
      <p:sp>
        <p:nvSpPr>
          <p:cNvPr id="299012" name="Rectangle 3"/>
          <p:cNvSpPr>
            <a:spLocks noGrp="1" noChangeArrowheads="1"/>
          </p:cNvSpPr>
          <p:nvPr>
            <p:ph type="body" idx="1"/>
          </p:nvPr>
        </p:nvSpPr>
        <p:spPr>
          <a:noFill/>
        </p:spPr>
        <p:txBody>
          <a:bodyPr/>
          <a:lstStyle/>
          <a:p>
            <a:pPr eaLnBrk="1" hangingPunct="1"/>
            <a:endParaRPr lang="en-US" dirty="0"/>
          </a:p>
        </p:txBody>
      </p:sp>
      <p:sp>
        <p:nvSpPr>
          <p:cNvPr id="299013"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9EDEF8CA-7350-4778-AE1E-1D496E679053}" type="slidenum">
              <a:rPr lang="en-US" sz="1300">
                <a:latin typeface="Times New Roman" pitchFamily="18" charset="0"/>
              </a:rPr>
              <a:pPr eaLnBrk="1" hangingPunct="1"/>
              <a:t>97</a:t>
            </a:fld>
            <a:endParaRPr lang="en-US" sz="1300">
              <a:latin typeface="Times New Roman" pitchFamily="18" charset="0"/>
            </a:endParaRPr>
          </a:p>
        </p:txBody>
      </p:sp>
      <p:sp>
        <p:nvSpPr>
          <p:cNvPr id="299011" name="Rectangle 2"/>
          <p:cNvSpPr>
            <a:spLocks noGrp="1" noRot="1" noChangeAspect="1" noChangeArrowheads="1" noTextEdit="1"/>
          </p:cNvSpPr>
          <p:nvPr>
            <p:ph type="sldImg"/>
          </p:nvPr>
        </p:nvSpPr>
        <p:spPr>
          <a:ln/>
        </p:spPr>
      </p:sp>
      <p:sp>
        <p:nvSpPr>
          <p:cNvPr id="299012" name="Rectangle 3"/>
          <p:cNvSpPr>
            <a:spLocks noGrp="1" noChangeArrowheads="1"/>
          </p:cNvSpPr>
          <p:nvPr>
            <p:ph type="body" idx="1"/>
          </p:nvPr>
        </p:nvSpPr>
        <p:spPr>
          <a:noFill/>
        </p:spPr>
        <p:txBody>
          <a:bodyPr/>
          <a:lstStyle/>
          <a:p>
            <a:pPr eaLnBrk="1" hangingPunct="1"/>
            <a:endParaRPr lang="en-US" dirty="0"/>
          </a:p>
        </p:txBody>
      </p:sp>
      <p:sp>
        <p:nvSpPr>
          <p:cNvPr id="299013"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extLst>
      <p:ext uri="{BB962C8B-B14F-4D97-AF65-F5344CB8AC3E}">
        <p14:creationId xmlns:p14="http://schemas.microsoft.com/office/powerpoint/2010/main" val="402727569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B23F986D-FF8D-4BF4-831F-AA50A8AE3527}" type="slidenum">
              <a:rPr lang="en-US" sz="1300">
                <a:latin typeface="Times New Roman" pitchFamily="18" charset="0"/>
              </a:rPr>
              <a:pPr eaLnBrk="1" hangingPunct="1"/>
              <a:t>98</a:t>
            </a:fld>
            <a:endParaRPr lang="en-US" sz="1300">
              <a:latin typeface="Times New Roman" pitchFamily="18" charset="0"/>
            </a:endParaRPr>
          </a:p>
        </p:txBody>
      </p:sp>
      <p:sp>
        <p:nvSpPr>
          <p:cNvPr id="300035" name="Rectangle 2"/>
          <p:cNvSpPr>
            <a:spLocks noGrp="1" noRot="1" noChangeAspect="1" noChangeArrowheads="1" noTextEdit="1"/>
          </p:cNvSpPr>
          <p:nvPr>
            <p:ph type="sldImg"/>
          </p:nvPr>
        </p:nvSpPr>
        <p:spPr>
          <a:ln/>
        </p:spPr>
      </p:sp>
      <p:sp>
        <p:nvSpPr>
          <p:cNvPr id="300036" name="Rectangle 3"/>
          <p:cNvSpPr>
            <a:spLocks noGrp="1" noChangeArrowheads="1"/>
          </p:cNvSpPr>
          <p:nvPr>
            <p:ph type="body" idx="1"/>
          </p:nvPr>
        </p:nvSpPr>
        <p:spPr>
          <a:noFill/>
        </p:spPr>
        <p:txBody>
          <a:bodyPr/>
          <a:lstStyle/>
          <a:p>
            <a:pPr eaLnBrk="1" hangingPunct="1"/>
            <a:endParaRPr lang="en-US" dirty="0"/>
          </a:p>
        </p:txBody>
      </p:sp>
      <p:sp>
        <p:nvSpPr>
          <p:cNvPr id="300037"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05C37E93-D882-4AF2-BA50-4AF351E20029}" type="slidenum">
              <a:rPr lang="en-US" sz="1300">
                <a:latin typeface="Times New Roman" pitchFamily="18" charset="0"/>
              </a:rPr>
              <a:pPr eaLnBrk="1" hangingPunct="1"/>
              <a:t>99</a:t>
            </a:fld>
            <a:endParaRPr lang="en-US" sz="1300">
              <a:latin typeface="Times New Roman" pitchFamily="18" charset="0"/>
            </a:endParaRPr>
          </a:p>
        </p:txBody>
      </p:sp>
      <p:sp>
        <p:nvSpPr>
          <p:cNvPr id="303107" name="Rectangle 2"/>
          <p:cNvSpPr>
            <a:spLocks noGrp="1" noRot="1" noChangeAspect="1" noChangeArrowheads="1" noTextEdit="1"/>
          </p:cNvSpPr>
          <p:nvPr>
            <p:ph type="sldImg"/>
          </p:nvPr>
        </p:nvSpPr>
        <p:spPr>
          <a:ln/>
        </p:spPr>
      </p:sp>
      <p:sp>
        <p:nvSpPr>
          <p:cNvPr id="303108" name="Rectangle 3"/>
          <p:cNvSpPr>
            <a:spLocks noGrp="1" noChangeArrowheads="1"/>
          </p:cNvSpPr>
          <p:nvPr>
            <p:ph type="body" idx="1"/>
          </p:nvPr>
        </p:nvSpPr>
        <p:spPr>
          <a:noFill/>
        </p:spPr>
        <p:txBody>
          <a:bodyPr/>
          <a:lstStyle/>
          <a:p>
            <a:pPr eaLnBrk="1" hangingPunct="1"/>
            <a:endParaRPr lang="en-US" dirty="0"/>
          </a:p>
        </p:txBody>
      </p:sp>
      <p:sp>
        <p:nvSpPr>
          <p:cNvPr id="303109"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B9D2BC82-CEB7-4718-8697-20903E5BF5F5}" type="slidenum">
              <a:rPr lang="en-US" sz="1300">
                <a:latin typeface="Times New Roman" pitchFamily="18" charset="0"/>
              </a:rPr>
              <a:pPr eaLnBrk="1" hangingPunct="1"/>
              <a:t>100</a:t>
            </a:fld>
            <a:endParaRPr lang="en-US" sz="1300">
              <a:latin typeface="Times New Roman" pitchFamily="18" charset="0"/>
            </a:endParaRPr>
          </a:p>
        </p:txBody>
      </p:sp>
      <p:sp>
        <p:nvSpPr>
          <p:cNvPr id="304131" name="Rectangle 2"/>
          <p:cNvSpPr>
            <a:spLocks noGrp="1" noRot="1" noChangeAspect="1" noChangeArrowheads="1" noTextEdit="1"/>
          </p:cNvSpPr>
          <p:nvPr>
            <p:ph type="sldImg"/>
          </p:nvPr>
        </p:nvSpPr>
        <p:spPr>
          <a:ln/>
        </p:spPr>
      </p:sp>
      <p:sp>
        <p:nvSpPr>
          <p:cNvPr id="304132" name="Rectangle 3"/>
          <p:cNvSpPr>
            <a:spLocks noGrp="1" noChangeArrowheads="1"/>
          </p:cNvSpPr>
          <p:nvPr>
            <p:ph type="body" idx="1"/>
          </p:nvPr>
        </p:nvSpPr>
        <p:spPr>
          <a:noFill/>
        </p:spPr>
        <p:txBody>
          <a:bodyPr/>
          <a:lstStyle/>
          <a:p>
            <a:pPr eaLnBrk="1" hangingPunct="1"/>
            <a:endParaRPr lang="en-US" dirty="0"/>
          </a:p>
        </p:txBody>
      </p:sp>
      <p:sp>
        <p:nvSpPr>
          <p:cNvPr id="304133"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95F542C0-1E13-4133-B90C-DB5CB8CF9977}" type="slidenum">
              <a:rPr lang="en-US" sz="1300">
                <a:latin typeface="Times New Roman" pitchFamily="18" charset="0"/>
              </a:rPr>
              <a:pPr eaLnBrk="1" hangingPunct="1"/>
              <a:t>101</a:t>
            </a:fld>
            <a:endParaRPr lang="en-US" sz="1300">
              <a:latin typeface="Times New Roman" pitchFamily="18" charset="0"/>
            </a:endParaRPr>
          </a:p>
        </p:txBody>
      </p:sp>
      <p:sp>
        <p:nvSpPr>
          <p:cNvPr id="305155" name="Rectangle 2"/>
          <p:cNvSpPr>
            <a:spLocks noGrp="1" noRot="1" noChangeAspect="1" noChangeArrowheads="1" noTextEdit="1"/>
          </p:cNvSpPr>
          <p:nvPr>
            <p:ph type="sldImg"/>
          </p:nvPr>
        </p:nvSpPr>
        <p:spPr>
          <a:ln/>
        </p:spPr>
      </p:sp>
      <p:sp>
        <p:nvSpPr>
          <p:cNvPr id="305156" name="Rectangle 3"/>
          <p:cNvSpPr>
            <a:spLocks noGrp="1" noChangeArrowheads="1"/>
          </p:cNvSpPr>
          <p:nvPr>
            <p:ph type="body" idx="1"/>
          </p:nvPr>
        </p:nvSpPr>
        <p:spPr>
          <a:noFill/>
        </p:spPr>
        <p:txBody>
          <a:bodyPr/>
          <a:lstStyle/>
          <a:p>
            <a:pPr eaLnBrk="1" hangingPunct="1"/>
            <a:endParaRPr lang="en-US" dirty="0"/>
          </a:p>
        </p:txBody>
      </p:sp>
      <p:sp>
        <p:nvSpPr>
          <p:cNvPr id="305157"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787EBE81-3DE4-4D2C-B07D-C8BC93A145C2}" type="slidenum">
              <a:rPr lang="en-US" sz="1300">
                <a:latin typeface="Times New Roman" pitchFamily="18" charset="0"/>
              </a:rPr>
              <a:pPr eaLnBrk="1" hangingPunct="1"/>
              <a:t>102</a:t>
            </a:fld>
            <a:endParaRPr lang="en-US" sz="1300">
              <a:latin typeface="Times New Roman" pitchFamily="18" charset="0"/>
            </a:endParaRPr>
          </a:p>
        </p:txBody>
      </p:sp>
      <p:sp>
        <p:nvSpPr>
          <p:cNvPr id="306179" name="Rectangle 1026"/>
          <p:cNvSpPr>
            <a:spLocks noGrp="1" noRot="1" noChangeAspect="1" noChangeArrowheads="1" noTextEdit="1"/>
          </p:cNvSpPr>
          <p:nvPr>
            <p:ph type="sldImg"/>
          </p:nvPr>
        </p:nvSpPr>
        <p:spPr>
          <a:solidFill>
            <a:srgbClr val="FFFFFF"/>
          </a:solidFill>
          <a:ln/>
        </p:spPr>
      </p:sp>
      <p:sp>
        <p:nvSpPr>
          <p:cNvPr id="306180" name="Rectangle 1027"/>
          <p:cNvSpPr>
            <a:spLocks noGrp="1" noChangeArrowheads="1"/>
          </p:cNvSpPr>
          <p:nvPr>
            <p:ph type="body" idx="1"/>
          </p:nvPr>
        </p:nvSpPr>
        <p:spPr>
          <a:solidFill>
            <a:srgbClr val="FFFFFF"/>
          </a:solidFill>
          <a:ln>
            <a:solidFill>
              <a:srgbClr val="000000"/>
            </a:solidFill>
            <a:miter lim="800000"/>
            <a:headEnd/>
            <a:tailEnd/>
          </a:ln>
        </p:spPr>
        <p:txBody>
          <a:bodyPr lIns="91458" tIns="45729" rIns="91458" bIns="45729"/>
          <a:lstStyle/>
          <a:p>
            <a:pPr eaLnBrk="1" hangingPunct="1"/>
            <a:endParaRPr lang="en-US" dirty="0"/>
          </a:p>
        </p:txBody>
      </p:sp>
      <p:sp>
        <p:nvSpPr>
          <p:cNvPr id="306181"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34D23AD-E538-4E71-9BEF-0816F0B795E2}" type="slidenum">
              <a:rPr lang="en-US" smtClean="0"/>
              <a:pPr>
                <a:defRPr/>
              </a:pPr>
              <a:t>103</a:t>
            </a:fld>
            <a:endParaRPr lang="en-US"/>
          </a:p>
        </p:txBody>
      </p:sp>
    </p:spTree>
    <p:extLst>
      <p:ext uri="{BB962C8B-B14F-4D97-AF65-F5344CB8AC3E}">
        <p14:creationId xmlns:p14="http://schemas.microsoft.com/office/powerpoint/2010/main" val="3260090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fld id="{2BB2A25B-3A72-4D22-91AF-B55AEB911463}" type="slidenum">
              <a:rPr lang="en-US" sz="1300">
                <a:latin typeface="Times New Roman" pitchFamily="18" charset="0"/>
              </a:rPr>
              <a:pPr eaLnBrk="1" hangingPunct="1"/>
              <a:t>13</a:t>
            </a:fld>
            <a:endParaRPr lang="en-US" sz="1300">
              <a:latin typeface="Times New Roman" pitchFamily="18" charset="0"/>
            </a:endParaRPr>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p:spPr>
        <p:txBody>
          <a:bodyPr/>
          <a:lstStyle/>
          <a:p>
            <a:pPr eaLnBrk="1" hangingPunct="1"/>
            <a:endParaRPr lang="en-US" dirty="0"/>
          </a:p>
        </p:txBody>
      </p:sp>
      <p:sp>
        <p:nvSpPr>
          <p:cNvPr id="200709" name="Header Placeholder 2"/>
          <p:cNvSpPr>
            <a:spLocks noGrp="1"/>
          </p:cNvSpPr>
          <p:nvPr>
            <p:ph type="hdr" sz="quarter"/>
          </p:nvPr>
        </p:nvSpPr>
        <p:spPr>
          <a:noFill/>
        </p:spPr>
        <p:txBody>
          <a:bodyPr/>
          <a:lstStyle>
            <a:lvl1pPr defTabSz="931887" eaLnBrk="0" hangingPunct="0">
              <a:defRPr sz="2300">
                <a:solidFill>
                  <a:schemeClr val="tx1"/>
                </a:solidFill>
                <a:latin typeface="Arial" charset="0"/>
              </a:defRPr>
            </a:lvl1pPr>
            <a:lvl2pPr marL="716130" indent="-275434" defTabSz="931887" eaLnBrk="0" hangingPunct="0">
              <a:defRPr sz="2300">
                <a:solidFill>
                  <a:schemeClr val="tx1"/>
                </a:solidFill>
                <a:latin typeface="Arial" charset="0"/>
              </a:defRPr>
            </a:lvl2pPr>
            <a:lvl3pPr marL="1101738" indent="-220348" defTabSz="931887" eaLnBrk="0" hangingPunct="0">
              <a:defRPr sz="2300">
                <a:solidFill>
                  <a:schemeClr val="tx1"/>
                </a:solidFill>
                <a:latin typeface="Arial" charset="0"/>
              </a:defRPr>
            </a:lvl3pPr>
            <a:lvl4pPr marL="1542433" indent="-220348" defTabSz="931887" eaLnBrk="0" hangingPunct="0">
              <a:defRPr sz="2300">
                <a:solidFill>
                  <a:schemeClr val="tx1"/>
                </a:solidFill>
                <a:latin typeface="Arial" charset="0"/>
              </a:defRPr>
            </a:lvl4pPr>
            <a:lvl5pPr marL="1983128" indent="-220348" defTabSz="931887" eaLnBrk="0" hangingPunct="0">
              <a:defRPr sz="2300">
                <a:solidFill>
                  <a:schemeClr val="tx1"/>
                </a:solidFill>
                <a:latin typeface="Arial" charset="0"/>
              </a:defRPr>
            </a:lvl5pPr>
            <a:lvl6pPr marL="2423823" indent="-220348" defTabSz="931887" eaLnBrk="0" fontAlgn="base" hangingPunct="0">
              <a:spcBef>
                <a:spcPct val="0"/>
              </a:spcBef>
              <a:spcAft>
                <a:spcPct val="0"/>
              </a:spcAft>
              <a:defRPr sz="2300">
                <a:solidFill>
                  <a:schemeClr val="tx1"/>
                </a:solidFill>
                <a:latin typeface="Arial" charset="0"/>
              </a:defRPr>
            </a:lvl6pPr>
            <a:lvl7pPr marL="2864518" indent="-220348" defTabSz="931887" eaLnBrk="0" fontAlgn="base" hangingPunct="0">
              <a:spcBef>
                <a:spcPct val="0"/>
              </a:spcBef>
              <a:spcAft>
                <a:spcPct val="0"/>
              </a:spcAft>
              <a:defRPr sz="2300">
                <a:solidFill>
                  <a:schemeClr val="tx1"/>
                </a:solidFill>
                <a:latin typeface="Arial" charset="0"/>
              </a:defRPr>
            </a:lvl7pPr>
            <a:lvl8pPr marL="3305213" indent="-220348" defTabSz="931887" eaLnBrk="0" fontAlgn="base" hangingPunct="0">
              <a:spcBef>
                <a:spcPct val="0"/>
              </a:spcBef>
              <a:spcAft>
                <a:spcPct val="0"/>
              </a:spcAft>
              <a:defRPr sz="2300">
                <a:solidFill>
                  <a:schemeClr val="tx1"/>
                </a:solidFill>
                <a:latin typeface="Arial" charset="0"/>
              </a:defRPr>
            </a:lvl8pPr>
            <a:lvl9pPr marL="3745908" indent="-220348" defTabSz="931887" eaLnBrk="0" fontAlgn="base" hangingPunct="0">
              <a:spcBef>
                <a:spcPct val="0"/>
              </a:spcBef>
              <a:spcAft>
                <a:spcPct val="0"/>
              </a:spcAft>
              <a:defRPr sz="2300">
                <a:solidFill>
                  <a:schemeClr val="tx1"/>
                </a:solidFill>
                <a:latin typeface="Arial" charset="0"/>
              </a:defRPr>
            </a:lvl9pPr>
          </a:lstStyle>
          <a:p>
            <a:pPr eaLnBrk="1" hangingPunct="1"/>
            <a:r>
              <a:rPr lang="en-US" sz="1300">
                <a:latin typeface="Times New Roman" pitchFamily="18" charset="0"/>
              </a:rPr>
              <a:t>September 2011</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8.gi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8.gif"/></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6.xml"/><Relationship Id="rId4" Type="http://schemas.openxmlformats.org/officeDocument/2006/relationships/image" Target="../media/image10.pn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8.gif"/></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8.gif"/></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8.gi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ingle Image Title">
    <p:spTree>
      <p:nvGrpSpPr>
        <p:cNvPr id="1" name=""/>
        <p:cNvGrpSpPr/>
        <p:nvPr/>
      </p:nvGrpSpPr>
      <p:grpSpPr>
        <a:xfrm>
          <a:off x="0" y="0"/>
          <a:ext cx="0" cy="0"/>
          <a:chOff x="0" y="0"/>
          <a:chExt cx="0" cy="0"/>
        </a:xfrm>
      </p:grpSpPr>
      <p:sp>
        <p:nvSpPr>
          <p:cNvPr id="4" name="Rectangle 3"/>
          <p:cNvSpPr/>
          <p:nvPr userDrawn="1"/>
        </p:nvSpPr>
        <p:spPr>
          <a:xfrm>
            <a:off x="0" y="4352925"/>
            <a:ext cx="9144000" cy="2505075"/>
          </a:xfrm>
          <a:prstGeom prst="rect">
            <a:avLst/>
          </a:prstGeom>
          <a:solidFill>
            <a:srgbClr val="579F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8"/>
          <p:cNvPicPr>
            <a:picLocks noChangeAspect="1"/>
          </p:cNvPicPr>
          <p:nvPr userDrawn="1"/>
        </p:nvPicPr>
        <p:blipFill rotWithShape="1">
          <a:blip r:embed="rId2"/>
          <a:srcRect t="6950" b="4463"/>
          <a:stretch/>
        </p:blipFill>
        <p:spPr>
          <a:xfrm>
            <a:off x="0" y="0"/>
            <a:ext cx="9144000" cy="4410075"/>
          </a:xfrm>
          <a:prstGeom prst="rect">
            <a:avLst/>
          </a:prstGeom>
          <a:effectLst>
            <a:outerShdw blurRad="50800" dist="38100" dir="5400000" algn="t" rotWithShape="0">
              <a:prstClr val="black">
                <a:alpha val="40000"/>
              </a:prstClr>
            </a:outerShdw>
          </a:effectLst>
        </p:spPr>
      </p:pic>
      <p:sp>
        <p:nvSpPr>
          <p:cNvPr id="6" name="Rectangle 5"/>
          <p:cNvSpPr/>
          <p:nvPr userDrawn="1"/>
        </p:nvSpPr>
        <p:spPr>
          <a:xfrm>
            <a:off x="0" y="0"/>
            <a:ext cx="9144000" cy="1085850"/>
          </a:xfrm>
          <a:prstGeom prst="rect">
            <a:avLst/>
          </a:prstGeom>
          <a:gradFill flip="none" rotWithShape="1">
            <a:gsLst>
              <a:gs pos="0">
                <a:srgbClr val="214171"/>
              </a:gs>
              <a:gs pos="100000">
                <a:srgbClr val="0070C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1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619625" y="277813"/>
            <a:ext cx="42624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8" name="Rectangle 2"/>
          <p:cNvSpPr>
            <a:spLocks noGrp="1" noChangeArrowheads="1"/>
          </p:cNvSpPr>
          <p:nvPr>
            <p:ph type="ctrTitle"/>
          </p:nvPr>
        </p:nvSpPr>
        <p:spPr>
          <a:xfrm>
            <a:off x="604838" y="4389405"/>
            <a:ext cx="7872412" cy="868363"/>
          </a:xfrm>
          <a:effectLst/>
        </p:spPr>
        <p:txBody>
          <a:bodyPr/>
          <a:lstStyle>
            <a:lvl1pPr>
              <a:lnSpc>
                <a:spcPct val="95000"/>
              </a:lnSpc>
              <a:defRPr sz="2600" b="1" i="0">
                <a:solidFill>
                  <a:schemeClr val="bg1"/>
                </a:solidFill>
                <a:effectLst>
                  <a:outerShdw blurRad="38100" dist="38100" dir="2700000" algn="tl">
                    <a:srgbClr val="000000">
                      <a:alpha val="43137"/>
                    </a:srgbClr>
                  </a:outerShdw>
                </a:effectLst>
                <a:latin typeface="+mn-lt"/>
              </a:defRPr>
            </a:lvl1pPr>
          </a:lstStyle>
          <a:p>
            <a:endParaRPr lang="en-US" dirty="0"/>
          </a:p>
        </p:txBody>
      </p:sp>
      <p:sp>
        <p:nvSpPr>
          <p:cNvPr id="80899" name="Rectangle 3"/>
          <p:cNvSpPr>
            <a:spLocks noGrp="1" noChangeArrowheads="1"/>
          </p:cNvSpPr>
          <p:nvPr>
            <p:ph type="subTitle" idx="1"/>
          </p:nvPr>
        </p:nvSpPr>
        <p:spPr>
          <a:xfrm>
            <a:off x="604838" y="5347462"/>
            <a:ext cx="5883275" cy="870744"/>
          </a:xfrm>
        </p:spPr>
        <p:txBody>
          <a:bodyPr/>
          <a:lstStyle>
            <a:lvl1pPr marL="0" indent="0">
              <a:lnSpc>
                <a:spcPct val="100000"/>
              </a:lnSpc>
              <a:buFontTx/>
              <a:buNone/>
              <a:defRPr sz="1600">
                <a:solidFill>
                  <a:schemeClr val="bg1"/>
                </a:solidFill>
                <a:effectLst>
                  <a:outerShdw blurRad="38100" dist="38100" dir="2700000" algn="tl">
                    <a:srgbClr val="000000">
                      <a:alpha val="43137"/>
                    </a:srgbClr>
                  </a:outerShdw>
                </a:effectLst>
              </a:defRPr>
            </a:lvl1pPr>
          </a:lstStyle>
          <a:p>
            <a:r>
              <a:rPr lang="en-US" dirty="0"/>
              <a:t>Click to edit Master subtitle style</a:t>
            </a:r>
          </a:p>
        </p:txBody>
      </p:sp>
      <p:sp>
        <p:nvSpPr>
          <p:cNvPr id="10" name="TextBox 36"/>
          <p:cNvSpPr txBox="1">
            <a:spLocks noChangeArrowheads="1"/>
          </p:cNvSpPr>
          <p:nvPr userDrawn="1"/>
        </p:nvSpPr>
        <p:spPr bwMode="auto">
          <a:xfrm>
            <a:off x="611793" y="6387837"/>
            <a:ext cx="8465532" cy="546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6100">
                <a:solidFill>
                  <a:schemeClr val="tx1"/>
                </a:solidFill>
                <a:latin typeface="Arial" charset="0"/>
                <a:ea typeface="MS PGothic" pitchFamily="34" charset="-128"/>
              </a:defRPr>
            </a:lvl1pPr>
            <a:lvl2pPr marL="742950" indent="-285750" eaLnBrk="0" hangingPunct="0">
              <a:defRPr sz="6100">
                <a:solidFill>
                  <a:schemeClr val="tx1"/>
                </a:solidFill>
                <a:latin typeface="Arial" charset="0"/>
                <a:ea typeface="MS PGothic" pitchFamily="34" charset="-128"/>
              </a:defRPr>
            </a:lvl2pPr>
            <a:lvl3pPr marL="1143000" indent="-228600" eaLnBrk="0" hangingPunct="0">
              <a:defRPr sz="6100">
                <a:solidFill>
                  <a:schemeClr val="tx1"/>
                </a:solidFill>
                <a:latin typeface="Arial" charset="0"/>
                <a:ea typeface="MS PGothic" pitchFamily="34" charset="-128"/>
              </a:defRPr>
            </a:lvl3pPr>
            <a:lvl4pPr marL="1600200" indent="-228600" eaLnBrk="0" hangingPunct="0">
              <a:defRPr sz="6100">
                <a:solidFill>
                  <a:schemeClr val="tx1"/>
                </a:solidFill>
                <a:latin typeface="Arial" charset="0"/>
                <a:ea typeface="MS PGothic" pitchFamily="34" charset="-128"/>
              </a:defRPr>
            </a:lvl4pPr>
            <a:lvl5pPr marL="2057400" indent="-228600" eaLnBrk="0" hangingPunct="0">
              <a:defRPr sz="6100">
                <a:solidFill>
                  <a:schemeClr val="tx1"/>
                </a:solidFill>
                <a:latin typeface="Arial" charset="0"/>
                <a:ea typeface="MS PGothic" pitchFamily="34" charset="-128"/>
              </a:defRPr>
            </a:lvl5pPr>
            <a:lvl6pPr marL="2514600" indent="-228600" eaLnBrk="0" fontAlgn="base" hangingPunct="0">
              <a:spcBef>
                <a:spcPct val="0"/>
              </a:spcBef>
              <a:spcAft>
                <a:spcPct val="0"/>
              </a:spcAft>
              <a:defRPr sz="6100">
                <a:solidFill>
                  <a:schemeClr val="tx1"/>
                </a:solidFill>
                <a:latin typeface="Arial" charset="0"/>
                <a:ea typeface="MS PGothic" pitchFamily="34" charset="-128"/>
              </a:defRPr>
            </a:lvl6pPr>
            <a:lvl7pPr marL="2971800" indent="-228600" eaLnBrk="0" fontAlgn="base" hangingPunct="0">
              <a:spcBef>
                <a:spcPct val="0"/>
              </a:spcBef>
              <a:spcAft>
                <a:spcPct val="0"/>
              </a:spcAft>
              <a:defRPr sz="6100">
                <a:solidFill>
                  <a:schemeClr val="tx1"/>
                </a:solidFill>
                <a:latin typeface="Arial" charset="0"/>
                <a:ea typeface="MS PGothic" pitchFamily="34" charset="-128"/>
              </a:defRPr>
            </a:lvl7pPr>
            <a:lvl8pPr marL="3429000" indent="-228600" eaLnBrk="0" fontAlgn="base" hangingPunct="0">
              <a:spcBef>
                <a:spcPct val="0"/>
              </a:spcBef>
              <a:spcAft>
                <a:spcPct val="0"/>
              </a:spcAft>
              <a:defRPr sz="6100">
                <a:solidFill>
                  <a:schemeClr val="tx1"/>
                </a:solidFill>
                <a:latin typeface="Arial" charset="0"/>
                <a:ea typeface="MS PGothic" pitchFamily="34" charset="-128"/>
              </a:defRPr>
            </a:lvl8pPr>
            <a:lvl9pPr marL="3886200" indent="-228600" eaLnBrk="0" fontAlgn="base" hangingPunct="0">
              <a:spcBef>
                <a:spcPct val="0"/>
              </a:spcBef>
              <a:spcAft>
                <a:spcPct val="0"/>
              </a:spcAft>
              <a:defRPr sz="6100">
                <a:solidFill>
                  <a:schemeClr val="tx1"/>
                </a:solidFill>
                <a:latin typeface="Arial" charset="0"/>
                <a:ea typeface="MS PGothic" pitchFamily="34" charset="-128"/>
              </a:defRPr>
            </a:lvl9pPr>
          </a:lstStyle>
          <a:p>
            <a:pPr algn="r" eaLnBrk="1" hangingPunct="1"/>
            <a:r>
              <a:rPr lang="en-US" sz="900" dirty="0">
                <a:solidFill>
                  <a:srgbClr val="25529B"/>
                </a:solidFill>
              </a:rPr>
              <a:t>The</a:t>
            </a:r>
            <a:r>
              <a:rPr lang="en-US" sz="900" baseline="0" dirty="0">
                <a:solidFill>
                  <a:srgbClr val="25529B"/>
                </a:solidFill>
              </a:rPr>
              <a:t> Frederick National Laboratory is a federally funded research and development center operated by SAIC-Frederick, Inc., for the National Cancer Institute</a:t>
            </a:r>
          </a:p>
          <a:p>
            <a:pPr marL="0" marR="0" indent="0" algn="r" defTabSz="914400" rtl="0" eaLnBrk="1" fontAlgn="base" latinLnBrk="0" hangingPunct="1">
              <a:lnSpc>
                <a:spcPct val="100000"/>
              </a:lnSpc>
              <a:spcBef>
                <a:spcPts val="300"/>
              </a:spcBef>
              <a:spcAft>
                <a:spcPct val="0"/>
              </a:spcAft>
              <a:buClrTx/>
              <a:buSzTx/>
              <a:buFontTx/>
              <a:buNone/>
              <a:tabLst/>
              <a:defRPr/>
            </a:pPr>
            <a:r>
              <a:rPr lang="en-US" sz="900" dirty="0">
                <a:solidFill>
                  <a:srgbClr val="25529B"/>
                </a:solidFill>
              </a:rPr>
              <a:t>DEPARTMENT OF HEALTH AND HUMAN SERVICES</a:t>
            </a:r>
            <a:r>
              <a:rPr lang="en-US" sz="900" baseline="0" dirty="0">
                <a:solidFill>
                  <a:srgbClr val="25529B"/>
                </a:solidFill>
              </a:rPr>
              <a:t> </a:t>
            </a:r>
            <a:r>
              <a:rPr lang="en-US" sz="900" dirty="0">
                <a:solidFill>
                  <a:srgbClr val="25529B"/>
                </a:solidFill>
              </a:rPr>
              <a:t>• National Institutes of Health • National Cancer Institute</a:t>
            </a:r>
          </a:p>
          <a:p>
            <a:pPr algn="r" eaLnBrk="1" hangingPunct="1"/>
            <a:endParaRPr lang="en-US" sz="900" dirty="0">
              <a:solidFill>
                <a:srgbClr val="25529B"/>
              </a:solidFill>
            </a:endParaRPr>
          </a:p>
        </p:txBody>
      </p:sp>
    </p:spTree>
    <p:extLst>
      <p:ext uri="{BB962C8B-B14F-4D97-AF65-F5344CB8AC3E}">
        <p14:creationId xmlns:p14="http://schemas.microsoft.com/office/powerpoint/2010/main" val="2784150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Title">
    <p:spTree>
      <p:nvGrpSpPr>
        <p:cNvPr id="1" name=""/>
        <p:cNvGrpSpPr/>
        <p:nvPr/>
      </p:nvGrpSpPr>
      <p:grpSpPr>
        <a:xfrm>
          <a:off x="0" y="0"/>
          <a:ext cx="0" cy="0"/>
          <a:chOff x="0" y="0"/>
          <a:chExt cx="0" cy="0"/>
        </a:xfrm>
      </p:grpSpPr>
      <p:sp>
        <p:nvSpPr>
          <p:cNvPr id="4" name="Rectangle 3"/>
          <p:cNvSpPr/>
          <p:nvPr userDrawn="1"/>
        </p:nvSpPr>
        <p:spPr>
          <a:xfrm>
            <a:off x="0" y="3724275"/>
            <a:ext cx="8696325" cy="5715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722313" y="3911600"/>
            <a:ext cx="7772400" cy="1362075"/>
          </a:xfrm>
        </p:spPr>
        <p:txBody>
          <a:bodyPr anchor="t"/>
          <a:lstStyle>
            <a:lvl1pPr algn="l">
              <a:defRPr sz="1600" b="0" i="0" cap="none" baseline="0">
                <a:solidFill>
                  <a:schemeClr val="tx1"/>
                </a:solidFill>
                <a:effectLst/>
              </a:defRPr>
            </a:lvl1pPr>
          </a:lstStyle>
          <a:p>
            <a:r>
              <a:rPr lang="en-US" dirty="0"/>
              <a:t>Click to edit Master title style</a:t>
            </a:r>
          </a:p>
        </p:txBody>
      </p:sp>
      <p:sp>
        <p:nvSpPr>
          <p:cNvPr id="3" name="Text Placeholder 2"/>
          <p:cNvSpPr>
            <a:spLocks noGrp="1"/>
          </p:cNvSpPr>
          <p:nvPr>
            <p:ph type="body" idx="1"/>
          </p:nvPr>
        </p:nvSpPr>
        <p:spPr>
          <a:xfrm>
            <a:off x="722313" y="2144713"/>
            <a:ext cx="7772400" cy="1500187"/>
          </a:xfrm>
        </p:spPr>
        <p:txBody>
          <a:bodyPr anchor="b"/>
          <a:lstStyle>
            <a:lvl1pPr marL="0" indent="0">
              <a:buNone/>
              <a:defRPr sz="2400" b="1" i="0">
                <a:solidFill>
                  <a:srgbClr val="0070C0"/>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3401787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E5B79ED3-BDAC-4236-885B-164CEBBC0931}" type="slidenum">
              <a:rPr lang="en-US"/>
              <a:pPr>
                <a:defRPr/>
              </a:pPr>
              <a:t>‹#›</a:t>
            </a:fld>
            <a:endParaRPr lang="en-US"/>
          </a:p>
        </p:txBody>
      </p:sp>
    </p:spTree>
    <p:extLst>
      <p:ext uri="{BB962C8B-B14F-4D97-AF65-F5344CB8AC3E}">
        <p14:creationId xmlns:p14="http://schemas.microsoft.com/office/powerpoint/2010/main" val="2158281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a:t>Click to edit Master title style</a:t>
            </a:r>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defRPr/>
            </a:pPr>
            <a:endParaRPr lang="en-US">
              <a:solidFill>
                <a:srgbClr val="000000"/>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defRPr/>
            </a:pPr>
            <a:fld id="{9EA39AB4-525B-4EF2-9305-C2DB3266F10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2573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xfrm>
            <a:off x="457200" y="6356350"/>
            <a:ext cx="2133600" cy="365125"/>
          </a:xfrm>
          <a:prstGeom prst="rect">
            <a:avLst/>
          </a:prstGeom>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xfrm>
            <a:off x="3124200" y="6356350"/>
            <a:ext cx="2895600" cy="365125"/>
          </a:xfrm>
          <a:prstGeom prst="rect">
            <a:avLst/>
          </a:prstGeom>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xfrm>
            <a:off x="6553200" y="6356350"/>
            <a:ext cx="2133600" cy="365125"/>
          </a:xfrm>
          <a:prstGeom prst="rect">
            <a:avLst/>
          </a:prstGeom>
          <a:ln/>
        </p:spPr>
        <p:txBody>
          <a:bodyPr/>
          <a:lstStyle>
            <a:lvl1pPr>
              <a:defRPr/>
            </a:lvl1pPr>
          </a:lstStyle>
          <a:p>
            <a:pPr>
              <a:defRPr/>
            </a:pPr>
            <a:fld id="{4EBFFB22-256F-4675-9EFD-686C82F789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39174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5A836BFB-9E73-40EF-BBAB-148C68891780}" type="slidenum">
              <a:rPr lang="en-US"/>
              <a:pPr>
                <a:defRPr/>
              </a:pPr>
              <a:t>‹#›</a:t>
            </a:fld>
            <a:endParaRPr lang="en-US"/>
          </a:p>
        </p:txBody>
      </p:sp>
    </p:spTree>
    <p:extLst>
      <p:ext uri="{BB962C8B-B14F-4D97-AF65-F5344CB8AC3E}">
        <p14:creationId xmlns:p14="http://schemas.microsoft.com/office/powerpoint/2010/main" val="6185185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32AC0147-D338-44A2-B883-A4294D35239E}" type="slidenum">
              <a:rPr lang="en-US"/>
              <a:pPr>
                <a:defRPr/>
              </a:pPr>
              <a:t>‹#›</a:t>
            </a:fld>
            <a:endParaRPr lang="en-US"/>
          </a:p>
        </p:txBody>
      </p:sp>
    </p:spTree>
    <p:extLst>
      <p:ext uri="{BB962C8B-B14F-4D97-AF65-F5344CB8AC3E}">
        <p14:creationId xmlns:p14="http://schemas.microsoft.com/office/powerpoint/2010/main" val="27787518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62162666-6983-45B1-A284-BE2CE2B3A7A3}" type="slidenum">
              <a:rPr lang="en-US"/>
              <a:pPr>
                <a:defRPr/>
              </a:pPr>
              <a:t>‹#›</a:t>
            </a:fld>
            <a:endParaRPr lang="en-US"/>
          </a:p>
        </p:txBody>
      </p:sp>
    </p:spTree>
    <p:extLst>
      <p:ext uri="{BB962C8B-B14F-4D97-AF65-F5344CB8AC3E}">
        <p14:creationId xmlns:p14="http://schemas.microsoft.com/office/powerpoint/2010/main" val="20877742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Slide - Science">
    <p:spTree>
      <p:nvGrpSpPr>
        <p:cNvPr id="1" name=""/>
        <p:cNvGrpSpPr/>
        <p:nvPr/>
      </p:nvGrpSpPr>
      <p:grpSpPr>
        <a:xfrm>
          <a:off x="0" y="0"/>
          <a:ext cx="0" cy="0"/>
          <a:chOff x="0" y="0"/>
          <a:chExt cx="0" cy="0"/>
        </a:xfrm>
      </p:grpSpPr>
      <p:pic>
        <p:nvPicPr>
          <p:cNvPr id="8" name="Picture 7" descr="A picture containing chart&#10;&#10;Description automatically generated">
            <a:extLst>
              <a:ext uri="{FF2B5EF4-FFF2-40B4-BE49-F238E27FC236}">
                <a16:creationId xmlns:a16="http://schemas.microsoft.com/office/drawing/2014/main" id="{B4A7020B-F199-9A4D-9275-169CF00261A8}"/>
              </a:ext>
            </a:extLst>
          </p:cNvPr>
          <p:cNvPicPr>
            <a:picLocks noChangeAspect="1"/>
          </p:cNvPicPr>
          <p:nvPr/>
        </p:nvPicPr>
        <p:blipFill>
          <a:blip r:embed="rId2"/>
          <a:stretch>
            <a:fillRect/>
          </a:stretch>
        </p:blipFill>
        <p:spPr>
          <a:xfrm>
            <a:off x="0" y="0"/>
            <a:ext cx="9134475" cy="6858000"/>
          </a:xfrm>
          <a:prstGeom prst="rect">
            <a:avLst/>
          </a:prstGeom>
        </p:spPr>
      </p:pic>
      <p:pic>
        <p:nvPicPr>
          <p:cNvPr id="10" name="Picture 9">
            <a:extLst>
              <a:ext uri="{FF2B5EF4-FFF2-40B4-BE49-F238E27FC236}">
                <a16:creationId xmlns:a16="http://schemas.microsoft.com/office/drawing/2014/main" id="{04E07E87-00DD-2347-B6F0-FE7C62873EB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19544" y="348814"/>
            <a:ext cx="2038481" cy="1484608"/>
          </a:xfrm>
          <a:prstGeom prst="rect">
            <a:avLst/>
          </a:prstGeom>
        </p:spPr>
      </p:pic>
      <p:sp>
        <p:nvSpPr>
          <p:cNvPr id="6" name="Title 1">
            <a:extLst>
              <a:ext uri="{FF2B5EF4-FFF2-40B4-BE49-F238E27FC236}">
                <a16:creationId xmlns:a16="http://schemas.microsoft.com/office/drawing/2014/main" id="{9AC5CBBB-15BA-3DDE-FBA7-D1A7D9F2FCBF}"/>
              </a:ext>
            </a:extLst>
          </p:cNvPr>
          <p:cNvSpPr>
            <a:spLocks noGrp="1"/>
          </p:cNvSpPr>
          <p:nvPr>
            <p:ph type="ctrTitle"/>
          </p:nvPr>
        </p:nvSpPr>
        <p:spPr>
          <a:xfrm>
            <a:off x="344466" y="2472042"/>
            <a:ext cx="5850594" cy="1874491"/>
          </a:xfrm>
        </p:spPr>
        <p:txBody>
          <a:bodyPr lIns="0" tIns="0" rIns="0" bIns="0" anchor="t" anchorCtr="0">
            <a:normAutofit/>
          </a:bodyPr>
          <a:lstStyle>
            <a:lvl1pPr algn="l">
              <a:defRPr sz="36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Subtitle 2">
            <a:extLst>
              <a:ext uri="{FF2B5EF4-FFF2-40B4-BE49-F238E27FC236}">
                <a16:creationId xmlns:a16="http://schemas.microsoft.com/office/drawing/2014/main" id="{063D425F-2B10-F182-D9FC-EC92C55AFEEB}"/>
              </a:ext>
            </a:extLst>
          </p:cNvPr>
          <p:cNvSpPr>
            <a:spLocks noGrp="1"/>
          </p:cNvSpPr>
          <p:nvPr>
            <p:ph type="subTitle" idx="1"/>
          </p:nvPr>
        </p:nvSpPr>
        <p:spPr>
          <a:xfrm>
            <a:off x="344466" y="4645735"/>
            <a:ext cx="3563654" cy="1379285"/>
          </a:xfrm>
        </p:spPr>
        <p:txBody>
          <a:bodyPr lIns="0" tIns="0" rIns="0" bIns="0" anchor="t" anchorCtr="0">
            <a:normAutofit/>
          </a:bodyPr>
          <a:lstStyle>
            <a:lvl1pPr marL="0" indent="0" algn="l">
              <a:buFont typeface="Arial" panose="020B0604020202020204" pitchFamily="34" charset="0"/>
              <a:buNone/>
              <a:defRPr sz="1800" b="1">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2" name="TextBox 1">
            <a:extLst>
              <a:ext uri="{FF2B5EF4-FFF2-40B4-BE49-F238E27FC236}">
                <a16:creationId xmlns:a16="http://schemas.microsoft.com/office/drawing/2014/main" id="{4ED09220-5ACF-CF5C-E8C0-63D8D071B0B1}"/>
              </a:ext>
            </a:extLst>
          </p:cNvPr>
          <p:cNvSpPr txBox="1"/>
          <p:nvPr/>
        </p:nvSpPr>
        <p:spPr>
          <a:xfrm>
            <a:off x="344466" y="6393112"/>
            <a:ext cx="2746332" cy="213585"/>
          </a:xfrm>
          <a:prstGeom prst="rect">
            <a:avLst/>
          </a:prstGeom>
          <a:noFill/>
        </p:spPr>
        <p:txBody>
          <a:bodyPr wrap="square" lIns="0" rtlCol="0">
            <a:spAutoFit/>
          </a:bodyPr>
          <a:lstStyle/>
          <a:p>
            <a:r>
              <a:rPr lang="en-US" sz="788" dirty="0">
                <a:solidFill>
                  <a:schemeClr val="bg1"/>
                </a:solidFill>
              </a:rPr>
              <a:t>SPONSORED BY THE NATIONAL CANCER INSTITUTE</a:t>
            </a:r>
          </a:p>
        </p:txBody>
      </p:sp>
    </p:spTree>
    <p:extLst>
      <p:ext uri="{BB962C8B-B14F-4D97-AF65-F5344CB8AC3E}">
        <p14:creationId xmlns:p14="http://schemas.microsoft.com/office/powerpoint/2010/main" val="3424343226"/>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Dar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36F4FF-5EF5-CB4E-8F3D-CEC39A1715BD}"/>
              </a:ext>
            </a:extLst>
          </p:cNvPr>
          <p:cNvSpPr/>
          <p:nvPr/>
        </p:nvSpPr>
        <p:spPr>
          <a:xfrm>
            <a:off x="0" y="2350"/>
            <a:ext cx="9144000" cy="15407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15C489-5A3D-4D48-B82B-15FEEB47F1EC}"/>
              </a:ext>
            </a:extLst>
          </p:cNvPr>
          <p:cNvSpPr>
            <a:spLocks noGrp="1"/>
          </p:cNvSpPr>
          <p:nvPr>
            <p:ph type="title"/>
          </p:nvPr>
        </p:nvSpPr>
        <p:spPr>
          <a:xfrm>
            <a:off x="1268260" y="202287"/>
            <a:ext cx="7684719" cy="1325563"/>
          </a:xfrm>
        </p:spPr>
        <p:txBody>
          <a:bodyPr>
            <a:normAutofit/>
          </a:bodyPr>
          <a:lstStyle>
            <a:lvl1pPr>
              <a:defRPr sz="21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09FFCBA-C89D-A94C-B45D-4798DBF2CD07}"/>
              </a:ext>
            </a:extLst>
          </p:cNvPr>
          <p:cNvSpPr>
            <a:spLocks noGrp="1"/>
          </p:cNvSpPr>
          <p:nvPr>
            <p:ph idx="1"/>
          </p:nvPr>
        </p:nvSpPr>
        <p:spPr>
          <a:xfrm>
            <a:off x="253653" y="1825625"/>
            <a:ext cx="8652353" cy="4351338"/>
          </a:xfrm>
        </p:spPr>
        <p:txBody>
          <a:bodyPr/>
          <a:lstStyle>
            <a:lvl1pPr marL="221456" indent="-213122">
              <a:buClr>
                <a:srgbClr val="4E9DB5"/>
              </a:buClr>
              <a:buFont typeface="Arial" panose="020B0604020202020204" pitchFamily="34" charset="0"/>
              <a:buChar char="•"/>
              <a:tabLst/>
              <a:defRPr sz="1650" b="1">
                <a:solidFill>
                  <a:schemeClr val="tx1"/>
                </a:solidFill>
                <a:latin typeface="Arial" panose="020B0604020202020204" pitchFamily="34" charset="0"/>
                <a:cs typeface="Arial" panose="020B0604020202020204" pitchFamily="34" charset="0"/>
              </a:defRPr>
            </a:lvl1pPr>
            <a:lvl2pPr marL="390525" indent="-169069">
              <a:buClr>
                <a:schemeClr val="accent2"/>
              </a:buClr>
              <a:buFont typeface="Arial" panose="020B0604020202020204" pitchFamily="34" charset="0"/>
              <a:buChar char="•"/>
              <a:tabLst/>
              <a:defRPr sz="1500">
                <a:solidFill>
                  <a:schemeClr val="tx1"/>
                </a:solidFill>
                <a:latin typeface="Arial" panose="020B0604020202020204" pitchFamily="34" charset="0"/>
                <a:cs typeface="Arial" panose="020B0604020202020204" pitchFamily="34" charset="0"/>
              </a:defRPr>
            </a:lvl2pPr>
            <a:lvl3pPr>
              <a:defRPr/>
            </a:lvl3pPr>
            <a:lvl4pPr>
              <a:defRPr/>
            </a:lvl4pPr>
            <a:lvl5pPr>
              <a:defRPr/>
            </a:lvl5pPr>
          </a:lstStyle>
          <a:p>
            <a:pPr lvl="0"/>
            <a:r>
              <a:rPr lang="en-US"/>
              <a:t>Click to edit Master text styles</a:t>
            </a:r>
          </a:p>
          <a:p>
            <a:pPr lvl="1"/>
            <a:r>
              <a:rPr lang="en-US"/>
              <a:t>Second level</a:t>
            </a:r>
          </a:p>
        </p:txBody>
      </p:sp>
      <p:pic>
        <p:nvPicPr>
          <p:cNvPr id="11" name="Picture 10">
            <a:extLst>
              <a:ext uri="{FF2B5EF4-FFF2-40B4-BE49-F238E27FC236}">
                <a16:creationId xmlns:a16="http://schemas.microsoft.com/office/drawing/2014/main" id="{F84B1CD7-7FF9-A14B-AC20-DF664FF5B584}"/>
              </a:ext>
              <a:ext uri="{C183D7F6-B498-43B3-948B-1728B52AA6E4}">
                <adec:decorative xmlns:adec="http://schemas.microsoft.com/office/drawing/2017/decorative" val="1"/>
              </a:ext>
            </a:extLst>
          </p:cNvPr>
          <p:cNvPicPr>
            <a:picLocks noChangeAspect="1"/>
          </p:cNvPicPr>
          <p:nvPr/>
        </p:nvPicPr>
        <p:blipFill rotWithShape="1">
          <a:blip r:embed="rId2"/>
          <a:srcRect t="32961" b="31133"/>
          <a:stretch/>
        </p:blipFill>
        <p:spPr>
          <a:xfrm>
            <a:off x="0" y="0"/>
            <a:ext cx="3117754" cy="1543050"/>
          </a:xfrm>
          <a:prstGeom prst="rect">
            <a:avLst/>
          </a:prstGeom>
        </p:spPr>
      </p:pic>
    </p:spTree>
    <p:extLst>
      <p:ext uri="{BB962C8B-B14F-4D97-AF65-F5344CB8AC3E}">
        <p14:creationId xmlns:p14="http://schemas.microsoft.com/office/powerpoint/2010/main" val="3736607424"/>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Only-Dar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36F4FF-5EF5-CB4E-8F3D-CEC39A1715BD}"/>
              </a:ext>
            </a:extLst>
          </p:cNvPr>
          <p:cNvSpPr/>
          <p:nvPr/>
        </p:nvSpPr>
        <p:spPr>
          <a:xfrm>
            <a:off x="0" y="2350"/>
            <a:ext cx="9144000" cy="15407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15C489-5A3D-4D48-B82B-15FEEB47F1EC}"/>
              </a:ext>
            </a:extLst>
          </p:cNvPr>
          <p:cNvSpPr>
            <a:spLocks noGrp="1"/>
          </p:cNvSpPr>
          <p:nvPr>
            <p:ph type="title"/>
          </p:nvPr>
        </p:nvSpPr>
        <p:spPr>
          <a:xfrm>
            <a:off x="1268260" y="202287"/>
            <a:ext cx="7684719" cy="1325563"/>
          </a:xfrm>
        </p:spPr>
        <p:txBody>
          <a:bodyPr>
            <a:noAutofit/>
          </a:bodyPr>
          <a:lstStyle>
            <a:lvl1pPr>
              <a:defRPr sz="18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1" name="Picture 10">
            <a:extLst>
              <a:ext uri="{FF2B5EF4-FFF2-40B4-BE49-F238E27FC236}">
                <a16:creationId xmlns:a16="http://schemas.microsoft.com/office/drawing/2014/main" id="{F84B1CD7-7FF9-A14B-AC20-DF664FF5B584}"/>
              </a:ext>
              <a:ext uri="{C183D7F6-B498-43B3-948B-1728B52AA6E4}">
                <adec:decorative xmlns:adec="http://schemas.microsoft.com/office/drawing/2017/decorative" val="1"/>
              </a:ext>
            </a:extLst>
          </p:cNvPr>
          <p:cNvPicPr>
            <a:picLocks noChangeAspect="1"/>
          </p:cNvPicPr>
          <p:nvPr/>
        </p:nvPicPr>
        <p:blipFill rotWithShape="1">
          <a:blip r:embed="rId2"/>
          <a:srcRect t="32961" b="31133"/>
          <a:stretch/>
        </p:blipFill>
        <p:spPr>
          <a:xfrm>
            <a:off x="0" y="0"/>
            <a:ext cx="3117754" cy="1543050"/>
          </a:xfrm>
          <a:prstGeom prst="rect">
            <a:avLst/>
          </a:prstGeom>
        </p:spPr>
      </p:pic>
    </p:spTree>
    <p:extLst>
      <p:ext uri="{BB962C8B-B14F-4D97-AF65-F5344CB8AC3E}">
        <p14:creationId xmlns:p14="http://schemas.microsoft.com/office/powerpoint/2010/main" val="3686180052"/>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w/ FN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spcBef>
                <a:spcPts val="1000"/>
              </a:spcBef>
              <a:buClr>
                <a:srgbClr val="579FDB"/>
              </a:buClr>
              <a:defRPr sz="2000"/>
            </a:lvl1pPr>
            <a:lvl2pPr>
              <a:spcBef>
                <a:spcPts val="1000"/>
              </a:spcBef>
              <a:buClr>
                <a:srgbClr val="579FDB"/>
              </a:buClr>
              <a:defRPr sz="1800"/>
            </a:lvl2pPr>
            <a:lvl3pPr>
              <a:spcBef>
                <a:spcPts val="1000"/>
              </a:spcBef>
              <a:buClr>
                <a:srgbClr val="579FDB"/>
              </a:buClr>
              <a:defRPr sz="1800"/>
            </a:lvl3pPr>
            <a:lvl4pPr>
              <a:spcBef>
                <a:spcPts val="1000"/>
              </a:spcBef>
              <a:defRPr sz="1800"/>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800575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5C489-5A3D-4D48-B82B-15FEEB47F1EC}"/>
              </a:ext>
            </a:extLst>
          </p:cNvPr>
          <p:cNvSpPr>
            <a:spLocks noGrp="1"/>
          </p:cNvSpPr>
          <p:nvPr>
            <p:ph type="title"/>
          </p:nvPr>
        </p:nvSpPr>
        <p:spPr>
          <a:xfrm>
            <a:off x="1268260" y="202287"/>
            <a:ext cx="7638234" cy="1325563"/>
          </a:xfrm>
        </p:spPr>
        <p:txBody>
          <a:bodyPr>
            <a:normAutofit/>
          </a:bodyPr>
          <a:lstStyle>
            <a:lvl1pPr>
              <a:defRPr sz="2100" b="1">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09FFCBA-C89D-A94C-B45D-4798DBF2CD07}"/>
              </a:ext>
            </a:extLst>
          </p:cNvPr>
          <p:cNvSpPr>
            <a:spLocks noGrp="1"/>
          </p:cNvSpPr>
          <p:nvPr>
            <p:ph idx="1"/>
          </p:nvPr>
        </p:nvSpPr>
        <p:spPr>
          <a:xfrm>
            <a:off x="253653" y="1825625"/>
            <a:ext cx="8652353" cy="4351338"/>
          </a:xfrm>
        </p:spPr>
        <p:txBody>
          <a:bodyPr/>
          <a:lstStyle>
            <a:lvl1pPr marL="221456" indent="-213122">
              <a:buClr>
                <a:srgbClr val="4E9DB5"/>
              </a:buClr>
              <a:buFont typeface="Arial" panose="020B0604020202020204" pitchFamily="34" charset="0"/>
              <a:buChar char="•"/>
              <a:tabLst/>
              <a:defRPr sz="1650" b="1">
                <a:solidFill>
                  <a:schemeClr val="tx1"/>
                </a:solidFill>
                <a:latin typeface="Arial" panose="020B0604020202020204" pitchFamily="34" charset="0"/>
                <a:cs typeface="Arial" panose="020B0604020202020204" pitchFamily="34" charset="0"/>
              </a:defRPr>
            </a:lvl1pPr>
            <a:lvl2pPr marL="390525" indent="-169069">
              <a:buClr>
                <a:schemeClr val="accent2"/>
              </a:buClr>
              <a:buFontTx/>
              <a:buBlip>
                <a:blip r:embed="rId2"/>
              </a:buBlip>
              <a:tabLst/>
              <a:defRPr sz="1500">
                <a:solidFill>
                  <a:schemeClr val="tx1"/>
                </a:solidFill>
                <a:latin typeface="Arial" panose="020B0604020202020204" pitchFamily="34" charset="0"/>
                <a:cs typeface="Arial" panose="020B0604020202020204" pitchFamily="34" charset="0"/>
              </a:defRPr>
            </a:lvl2pPr>
            <a:lvl3pPr>
              <a:defRPr/>
            </a:lvl3pPr>
            <a:lvl4pPr>
              <a:defRPr/>
            </a:lvl4pPr>
            <a:lvl5pPr>
              <a:defRPr/>
            </a:lvl5pPr>
          </a:lstStyle>
          <a:p>
            <a:pPr lvl="0"/>
            <a:r>
              <a:rPr lang="en-US"/>
              <a:t>Click to edit Master text styles</a:t>
            </a:r>
          </a:p>
          <a:p>
            <a:pPr lvl="1"/>
            <a:r>
              <a:rPr lang="en-US"/>
              <a:t>Second level</a:t>
            </a:r>
          </a:p>
        </p:txBody>
      </p:sp>
      <p:cxnSp>
        <p:nvCxnSpPr>
          <p:cNvPr id="5" name="Straight Connector 4">
            <a:extLst>
              <a:ext uri="{FF2B5EF4-FFF2-40B4-BE49-F238E27FC236}">
                <a16:creationId xmlns:a16="http://schemas.microsoft.com/office/drawing/2014/main" id="{7BADAD36-C408-3BB6-BFA7-8B33BCD4DF1E}"/>
              </a:ext>
            </a:extLst>
          </p:cNvPr>
          <p:cNvCxnSpPr>
            <a:cxnSpLocks/>
          </p:cNvCxnSpPr>
          <p:nvPr/>
        </p:nvCxnSpPr>
        <p:spPr>
          <a:xfrm>
            <a:off x="1309255" y="1543795"/>
            <a:ext cx="7597239" cy="0"/>
          </a:xfrm>
          <a:prstGeom prst="line">
            <a:avLst/>
          </a:prstGeom>
          <a:ln w="25400">
            <a:solidFill>
              <a:srgbClr val="296B7F"/>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0E696DF3-C0FC-10CE-7476-CE778C1BA7C1}"/>
              </a:ext>
              <a:ext uri="{C183D7F6-B498-43B3-948B-1728B52AA6E4}">
                <adec:decorative xmlns:adec="http://schemas.microsoft.com/office/drawing/2017/decorative" val="1"/>
              </a:ext>
            </a:extLst>
          </p:cNvPr>
          <p:cNvPicPr>
            <a:picLocks noChangeAspect="1"/>
          </p:cNvPicPr>
          <p:nvPr/>
        </p:nvPicPr>
        <p:blipFill rotWithShape="1">
          <a:blip r:embed="rId3"/>
          <a:srcRect l="35902" t="32106" b="1"/>
          <a:stretch/>
        </p:blipFill>
        <p:spPr>
          <a:xfrm>
            <a:off x="0" y="0"/>
            <a:ext cx="1289958" cy="1688188"/>
          </a:xfrm>
          <a:prstGeom prst="rect">
            <a:avLst/>
          </a:prstGeom>
        </p:spPr>
      </p:pic>
    </p:spTree>
    <p:extLst>
      <p:ext uri="{BB962C8B-B14F-4D97-AF65-F5344CB8AC3E}">
        <p14:creationId xmlns:p14="http://schemas.microsoft.com/office/powerpoint/2010/main" val="4275768708"/>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8A8E97-6D4C-5A42-9593-BB2CD0D63F0E}"/>
              </a:ext>
              <a:ext uri="{C183D7F6-B498-43B3-948B-1728B52AA6E4}">
                <adec:decorative xmlns:adec="http://schemas.microsoft.com/office/drawing/2017/decorative" val="1"/>
              </a:ext>
            </a:extLst>
          </p:cNvPr>
          <p:cNvPicPr>
            <a:picLocks noChangeAspect="1"/>
          </p:cNvPicPr>
          <p:nvPr/>
        </p:nvPicPr>
        <p:blipFill rotWithShape="1">
          <a:blip r:embed="rId2"/>
          <a:srcRect l="35902" t="32106" b="1"/>
          <a:stretch/>
        </p:blipFill>
        <p:spPr>
          <a:xfrm>
            <a:off x="0" y="0"/>
            <a:ext cx="1289958" cy="1688188"/>
          </a:xfrm>
          <a:prstGeom prst="rect">
            <a:avLst/>
          </a:prstGeom>
        </p:spPr>
      </p:pic>
    </p:spTree>
    <p:extLst>
      <p:ext uri="{BB962C8B-B14F-4D97-AF65-F5344CB8AC3E}">
        <p14:creationId xmlns:p14="http://schemas.microsoft.com/office/powerpoint/2010/main" val="22666886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Icon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5EDB0E-9E14-FFAA-3024-AB7C427E0395}"/>
              </a:ext>
              <a:ext uri="{C183D7F6-B498-43B3-948B-1728B52AA6E4}">
                <adec:decorative xmlns:adec="http://schemas.microsoft.com/office/drawing/2017/decorative" val="1"/>
              </a:ext>
            </a:extLst>
          </p:cNvPr>
          <p:cNvPicPr>
            <a:picLocks noChangeAspect="1"/>
          </p:cNvPicPr>
          <p:nvPr/>
        </p:nvPicPr>
        <p:blipFill rotWithShape="1">
          <a:blip r:embed="rId2"/>
          <a:srcRect l="-9346" t="51643" r="-10228" b="25807"/>
          <a:stretch/>
        </p:blipFill>
        <p:spPr>
          <a:xfrm>
            <a:off x="1562098" y="4512734"/>
            <a:ext cx="6235700" cy="2345267"/>
          </a:xfrm>
          <a:prstGeom prst="rect">
            <a:avLst/>
          </a:prstGeom>
        </p:spPr>
      </p:pic>
      <p:pic>
        <p:nvPicPr>
          <p:cNvPr id="15" name="Picture 14">
            <a:extLst>
              <a:ext uri="{FF2B5EF4-FFF2-40B4-BE49-F238E27FC236}">
                <a16:creationId xmlns:a16="http://schemas.microsoft.com/office/drawing/2014/main" id="{0200BEA3-81B8-8875-2461-E558292A86D0}"/>
              </a:ext>
              <a:ext uri="{C183D7F6-B498-43B3-948B-1728B52AA6E4}">
                <adec:decorative xmlns:adec="http://schemas.microsoft.com/office/drawing/2017/decorative" val="1"/>
              </a:ext>
            </a:extLst>
          </p:cNvPr>
          <p:cNvPicPr>
            <a:picLocks noChangeAspect="1"/>
          </p:cNvPicPr>
          <p:nvPr/>
        </p:nvPicPr>
        <p:blipFill rotWithShape="1">
          <a:blip r:embed="rId2"/>
          <a:srcRect l="-5693" t="36664" r="-13881" b="18236"/>
          <a:stretch/>
        </p:blipFill>
        <p:spPr>
          <a:xfrm>
            <a:off x="1663699" y="-1"/>
            <a:ext cx="6235700" cy="4690533"/>
          </a:xfrm>
          <a:prstGeom prst="rect">
            <a:avLst/>
          </a:prstGeom>
        </p:spPr>
      </p:pic>
      <p:sp>
        <p:nvSpPr>
          <p:cNvPr id="6" name="Rectangle 5">
            <a:extLst>
              <a:ext uri="{FF2B5EF4-FFF2-40B4-BE49-F238E27FC236}">
                <a16:creationId xmlns:a16="http://schemas.microsoft.com/office/drawing/2014/main" id="{EC9989D5-8784-33E6-1EC3-58549198CD86}"/>
              </a:ext>
            </a:extLst>
          </p:cNvPr>
          <p:cNvSpPr/>
          <p:nvPr/>
        </p:nvSpPr>
        <p:spPr>
          <a:xfrm>
            <a:off x="1020610" y="1456267"/>
            <a:ext cx="7520552" cy="4334934"/>
          </a:xfrm>
          <a:prstGeom prst="rect">
            <a:avLst/>
          </a:prstGeom>
          <a:solidFill>
            <a:schemeClr val="bg1"/>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15C489-5A3D-4D48-B82B-15FEEB47F1EC}"/>
              </a:ext>
            </a:extLst>
          </p:cNvPr>
          <p:cNvSpPr>
            <a:spLocks noGrp="1"/>
          </p:cNvSpPr>
          <p:nvPr>
            <p:ph type="title"/>
          </p:nvPr>
        </p:nvSpPr>
        <p:spPr>
          <a:xfrm>
            <a:off x="1317508" y="1685450"/>
            <a:ext cx="6911522" cy="1043027"/>
          </a:xfrm>
        </p:spPr>
        <p:txBody>
          <a:bodyPr>
            <a:normAutofit/>
          </a:bodyPr>
          <a:lstStyle>
            <a:lvl1pPr>
              <a:defRPr sz="2100" b="1">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09FFCBA-C89D-A94C-B45D-4798DBF2CD07}"/>
              </a:ext>
            </a:extLst>
          </p:cNvPr>
          <p:cNvSpPr>
            <a:spLocks noGrp="1"/>
          </p:cNvSpPr>
          <p:nvPr>
            <p:ph idx="1"/>
          </p:nvPr>
        </p:nvSpPr>
        <p:spPr>
          <a:xfrm>
            <a:off x="1318112" y="2980189"/>
            <a:ext cx="6933269" cy="2489277"/>
          </a:xfrm>
        </p:spPr>
        <p:txBody>
          <a:bodyPr/>
          <a:lstStyle>
            <a:lvl1pPr marL="221456" indent="-213122">
              <a:buClr>
                <a:srgbClr val="4E9DB5"/>
              </a:buClr>
              <a:buFontTx/>
              <a:buBlip>
                <a:blip r:embed="rId3"/>
              </a:buBlip>
              <a:tabLst/>
              <a:defRPr sz="1650" b="1">
                <a:solidFill>
                  <a:schemeClr val="tx1"/>
                </a:solidFill>
                <a:latin typeface="Arial" panose="020B0604020202020204" pitchFamily="34" charset="0"/>
                <a:cs typeface="Arial" panose="020B0604020202020204" pitchFamily="34" charset="0"/>
              </a:defRPr>
            </a:lvl1pPr>
            <a:lvl2pPr marL="390525" indent="-169069">
              <a:buClr>
                <a:schemeClr val="accent2"/>
              </a:buClr>
              <a:buFontTx/>
              <a:buBlip>
                <a:blip r:embed="rId4"/>
              </a:buBlip>
              <a:tabLst/>
              <a:defRPr sz="1500">
                <a:solidFill>
                  <a:schemeClr val="tx1"/>
                </a:solidFill>
                <a:latin typeface="Arial" panose="020B0604020202020204" pitchFamily="34" charset="0"/>
                <a:cs typeface="Arial" panose="020B0604020202020204" pitchFamily="34" charset="0"/>
              </a:defRPr>
            </a:lvl2pPr>
            <a:lvl3pPr>
              <a:defRPr/>
            </a:lvl3pPr>
            <a:lvl4pPr>
              <a:defRPr/>
            </a:lvl4pPr>
            <a:lvl5pPr>
              <a:defRPr/>
            </a:lvl5pPr>
          </a:lstStyle>
          <a:p>
            <a:pPr lvl="0"/>
            <a:r>
              <a:rPr lang="en-US"/>
              <a:t>Click to edit Master text styles</a:t>
            </a:r>
          </a:p>
          <a:p>
            <a:pPr lvl="1"/>
            <a:r>
              <a:rPr lang="en-US"/>
              <a:t>Second level</a:t>
            </a:r>
          </a:p>
        </p:txBody>
      </p:sp>
      <p:cxnSp>
        <p:nvCxnSpPr>
          <p:cNvPr id="5" name="Straight Connector 4">
            <a:extLst>
              <a:ext uri="{FF2B5EF4-FFF2-40B4-BE49-F238E27FC236}">
                <a16:creationId xmlns:a16="http://schemas.microsoft.com/office/drawing/2014/main" id="{7BADAD36-C408-3BB6-BFA7-8B33BCD4DF1E}"/>
              </a:ext>
            </a:extLst>
          </p:cNvPr>
          <p:cNvCxnSpPr>
            <a:cxnSpLocks/>
          </p:cNvCxnSpPr>
          <p:nvPr/>
        </p:nvCxnSpPr>
        <p:spPr>
          <a:xfrm>
            <a:off x="1362969" y="2744422"/>
            <a:ext cx="6874428" cy="0"/>
          </a:xfrm>
          <a:prstGeom prst="line">
            <a:avLst/>
          </a:prstGeom>
          <a:ln w="25400">
            <a:solidFill>
              <a:srgbClr val="296B7F"/>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F5AAE4C0-0D1E-FBC2-C0EB-95D41769F6D8}"/>
              </a:ext>
              <a:ext uri="{C183D7F6-B498-43B3-948B-1728B52AA6E4}">
                <adec:decorative xmlns:adec="http://schemas.microsoft.com/office/drawing/2017/decorative" val="1"/>
              </a:ext>
            </a:extLst>
          </p:cNvPr>
          <p:cNvSpPr/>
          <p:nvPr/>
        </p:nvSpPr>
        <p:spPr>
          <a:xfrm>
            <a:off x="309281" y="417848"/>
            <a:ext cx="1107160" cy="1476213"/>
          </a:xfrm>
          <a:prstGeom prst="ellipse">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6725636"/>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Image Left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36F4FF-5EF5-CB4E-8F3D-CEC39A1715BD}"/>
              </a:ext>
            </a:extLst>
          </p:cNvPr>
          <p:cNvSpPr/>
          <p:nvPr/>
        </p:nvSpPr>
        <p:spPr>
          <a:xfrm>
            <a:off x="0" y="2350"/>
            <a:ext cx="9144000" cy="15407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15C489-5A3D-4D48-B82B-15FEEB47F1EC}"/>
              </a:ext>
            </a:extLst>
          </p:cNvPr>
          <p:cNvSpPr>
            <a:spLocks noGrp="1"/>
          </p:cNvSpPr>
          <p:nvPr>
            <p:ph type="title"/>
          </p:nvPr>
        </p:nvSpPr>
        <p:spPr>
          <a:xfrm>
            <a:off x="1268260" y="202287"/>
            <a:ext cx="7684719" cy="1325563"/>
          </a:xfrm>
        </p:spPr>
        <p:txBody>
          <a:bodyPr>
            <a:noAutofit/>
          </a:bodyPr>
          <a:lstStyle>
            <a:lvl1pPr>
              <a:defRPr sz="18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09FFCBA-C89D-A94C-B45D-4798DBF2CD07}"/>
              </a:ext>
            </a:extLst>
          </p:cNvPr>
          <p:cNvSpPr>
            <a:spLocks noGrp="1"/>
          </p:cNvSpPr>
          <p:nvPr>
            <p:ph idx="1"/>
          </p:nvPr>
        </p:nvSpPr>
        <p:spPr>
          <a:xfrm>
            <a:off x="3886200" y="1825625"/>
            <a:ext cx="5019806" cy="4351338"/>
          </a:xfrm>
        </p:spPr>
        <p:txBody>
          <a:bodyPr/>
          <a:lstStyle>
            <a:lvl1pPr marL="221456" indent="-213122">
              <a:buClr>
                <a:srgbClr val="4E9DB5"/>
              </a:buClr>
              <a:tabLst/>
              <a:defRPr sz="1650" b="1">
                <a:latin typeface="Arial" panose="020B0604020202020204" pitchFamily="34" charset="0"/>
                <a:cs typeface="Arial" panose="020B0604020202020204" pitchFamily="34" charset="0"/>
              </a:defRPr>
            </a:lvl1pPr>
            <a:lvl2pPr marL="390525" indent="-169069">
              <a:buClr>
                <a:srgbClr val="4E9DB5"/>
              </a:buClr>
              <a:tabLst/>
              <a:defRPr sz="1500">
                <a:latin typeface="Arial" panose="020B0604020202020204" pitchFamily="34" charset="0"/>
                <a:cs typeface="Arial" panose="020B0604020202020204" pitchFamily="34" charset="0"/>
              </a:defRPr>
            </a:lvl2pPr>
            <a:lvl3pPr>
              <a:defRPr/>
            </a:lvl3pPr>
            <a:lvl4pPr>
              <a:defRPr/>
            </a:lvl4pPr>
            <a:lvl5pPr>
              <a:defRPr/>
            </a:lvl5pPr>
          </a:lstStyle>
          <a:p>
            <a:pPr lvl="0"/>
            <a:r>
              <a:rPr lang="en-US"/>
              <a:t>Click to edit Master text styles</a:t>
            </a:r>
          </a:p>
          <a:p>
            <a:pPr lvl="1"/>
            <a:r>
              <a:rPr lang="en-US"/>
              <a:t>Second level</a:t>
            </a:r>
          </a:p>
        </p:txBody>
      </p:sp>
      <p:pic>
        <p:nvPicPr>
          <p:cNvPr id="11" name="Picture 10">
            <a:extLst>
              <a:ext uri="{FF2B5EF4-FFF2-40B4-BE49-F238E27FC236}">
                <a16:creationId xmlns:a16="http://schemas.microsoft.com/office/drawing/2014/main" id="{F84B1CD7-7FF9-A14B-AC20-DF664FF5B584}"/>
              </a:ext>
              <a:ext uri="{C183D7F6-B498-43B3-948B-1728B52AA6E4}">
                <adec:decorative xmlns:adec="http://schemas.microsoft.com/office/drawing/2017/decorative" val="1"/>
              </a:ext>
            </a:extLst>
          </p:cNvPr>
          <p:cNvPicPr>
            <a:picLocks noChangeAspect="1"/>
          </p:cNvPicPr>
          <p:nvPr/>
        </p:nvPicPr>
        <p:blipFill rotWithShape="1">
          <a:blip r:embed="rId2"/>
          <a:srcRect t="32961" b="31133"/>
          <a:stretch/>
        </p:blipFill>
        <p:spPr>
          <a:xfrm>
            <a:off x="0" y="0"/>
            <a:ext cx="3117754" cy="1543050"/>
          </a:xfrm>
          <a:prstGeom prst="rect">
            <a:avLst/>
          </a:prstGeom>
        </p:spPr>
      </p:pic>
      <p:sp>
        <p:nvSpPr>
          <p:cNvPr id="5" name="Picture Placeholder 4">
            <a:extLst>
              <a:ext uri="{FF2B5EF4-FFF2-40B4-BE49-F238E27FC236}">
                <a16:creationId xmlns:a16="http://schemas.microsoft.com/office/drawing/2014/main" id="{7009B83D-38FB-8421-FBC3-B3A5A3CF9C45}"/>
              </a:ext>
            </a:extLst>
          </p:cNvPr>
          <p:cNvSpPr>
            <a:spLocks noGrp="1"/>
          </p:cNvSpPr>
          <p:nvPr>
            <p:ph type="pic" sz="quarter" idx="10"/>
          </p:nvPr>
        </p:nvSpPr>
        <p:spPr>
          <a:xfrm>
            <a:off x="235744" y="1825626"/>
            <a:ext cx="3467100" cy="4351338"/>
          </a:xfrm>
        </p:spPr>
        <p:txBody>
          <a:bodyPr/>
          <a:lstStyle>
            <a:lvl1pPr marL="0" indent="0">
              <a:buNone/>
              <a:defRPr b="0" i="0">
                <a:latin typeface="Arial" panose="020B0604020202020204" pitchFamily="34" charset="0"/>
                <a:cs typeface="Arial" panose="020B0604020202020204" pitchFamily="34" charset="0"/>
              </a:defRPr>
            </a:lvl1pPr>
          </a:lstStyle>
          <a:p>
            <a:r>
              <a:rPr lang="en-US"/>
              <a:t>Click icon to add picture</a:t>
            </a:r>
          </a:p>
        </p:txBody>
      </p:sp>
    </p:spTree>
    <p:extLst>
      <p:ext uri="{BB962C8B-B14F-4D97-AF65-F5344CB8AC3E}">
        <p14:creationId xmlns:p14="http://schemas.microsoft.com/office/powerpoint/2010/main" val="3223839567"/>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Image Right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36F4FF-5EF5-CB4E-8F3D-CEC39A1715BD}"/>
              </a:ext>
            </a:extLst>
          </p:cNvPr>
          <p:cNvSpPr/>
          <p:nvPr/>
        </p:nvSpPr>
        <p:spPr>
          <a:xfrm>
            <a:off x="0" y="2350"/>
            <a:ext cx="9144000" cy="15407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15C489-5A3D-4D48-B82B-15FEEB47F1EC}"/>
              </a:ext>
            </a:extLst>
          </p:cNvPr>
          <p:cNvSpPr>
            <a:spLocks noGrp="1"/>
          </p:cNvSpPr>
          <p:nvPr>
            <p:ph type="title"/>
          </p:nvPr>
        </p:nvSpPr>
        <p:spPr>
          <a:xfrm>
            <a:off x="1268260" y="202287"/>
            <a:ext cx="7684719" cy="1325563"/>
          </a:xfrm>
        </p:spPr>
        <p:txBody>
          <a:bodyPr>
            <a:noAutofit/>
          </a:bodyPr>
          <a:lstStyle>
            <a:lvl1pPr>
              <a:defRPr sz="18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09FFCBA-C89D-A94C-B45D-4798DBF2CD07}"/>
              </a:ext>
            </a:extLst>
          </p:cNvPr>
          <p:cNvSpPr>
            <a:spLocks noGrp="1"/>
          </p:cNvSpPr>
          <p:nvPr>
            <p:ph idx="1"/>
          </p:nvPr>
        </p:nvSpPr>
        <p:spPr>
          <a:xfrm>
            <a:off x="237994" y="1825625"/>
            <a:ext cx="5019806" cy="4351338"/>
          </a:xfrm>
        </p:spPr>
        <p:txBody>
          <a:bodyPr/>
          <a:lstStyle>
            <a:lvl1pPr marL="221456" indent="-213122">
              <a:buClr>
                <a:srgbClr val="4E9DB5"/>
              </a:buClr>
              <a:tabLst/>
              <a:defRPr sz="1650" b="1">
                <a:latin typeface="Arial" panose="020B0604020202020204" pitchFamily="34" charset="0"/>
                <a:cs typeface="Arial" panose="020B0604020202020204" pitchFamily="34" charset="0"/>
              </a:defRPr>
            </a:lvl1pPr>
            <a:lvl2pPr marL="390525" indent="-169069">
              <a:buClr>
                <a:srgbClr val="4E9DB5"/>
              </a:buClr>
              <a:tabLst/>
              <a:defRPr sz="1500">
                <a:latin typeface="Arial" panose="020B0604020202020204" pitchFamily="34" charset="0"/>
                <a:cs typeface="Arial" panose="020B0604020202020204" pitchFamily="34" charset="0"/>
              </a:defRPr>
            </a:lvl2pPr>
            <a:lvl3pPr>
              <a:defRPr/>
            </a:lvl3pPr>
            <a:lvl4pPr>
              <a:defRPr/>
            </a:lvl4pPr>
            <a:lvl5pPr>
              <a:defRPr/>
            </a:lvl5pPr>
          </a:lstStyle>
          <a:p>
            <a:pPr lvl="0"/>
            <a:r>
              <a:rPr lang="en-US"/>
              <a:t>Click to edit Master text styles</a:t>
            </a:r>
          </a:p>
          <a:p>
            <a:pPr lvl="1"/>
            <a:r>
              <a:rPr lang="en-US"/>
              <a:t>Second level</a:t>
            </a:r>
          </a:p>
        </p:txBody>
      </p:sp>
      <p:pic>
        <p:nvPicPr>
          <p:cNvPr id="11" name="Picture 10">
            <a:extLst>
              <a:ext uri="{FF2B5EF4-FFF2-40B4-BE49-F238E27FC236}">
                <a16:creationId xmlns:a16="http://schemas.microsoft.com/office/drawing/2014/main" id="{F84B1CD7-7FF9-A14B-AC20-DF664FF5B584}"/>
              </a:ext>
              <a:ext uri="{C183D7F6-B498-43B3-948B-1728B52AA6E4}">
                <adec:decorative xmlns:adec="http://schemas.microsoft.com/office/drawing/2017/decorative" val="1"/>
              </a:ext>
            </a:extLst>
          </p:cNvPr>
          <p:cNvPicPr>
            <a:picLocks noChangeAspect="1"/>
          </p:cNvPicPr>
          <p:nvPr/>
        </p:nvPicPr>
        <p:blipFill rotWithShape="1">
          <a:blip r:embed="rId2"/>
          <a:srcRect t="32961" b="31133"/>
          <a:stretch/>
        </p:blipFill>
        <p:spPr>
          <a:xfrm>
            <a:off x="0" y="0"/>
            <a:ext cx="3117754" cy="1543050"/>
          </a:xfrm>
          <a:prstGeom prst="rect">
            <a:avLst/>
          </a:prstGeom>
        </p:spPr>
      </p:pic>
      <p:sp>
        <p:nvSpPr>
          <p:cNvPr id="5" name="Picture Placeholder 4">
            <a:extLst>
              <a:ext uri="{FF2B5EF4-FFF2-40B4-BE49-F238E27FC236}">
                <a16:creationId xmlns:a16="http://schemas.microsoft.com/office/drawing/2014/main" id="{7009B83D-38FB-8421-FBC3-B3A5A3CF9C45}"/>
              </a:ext>
            </a:extLst>
          </p:cNvPr>
          <p:cNvSpPr>
            <a:spLocks noGrp="1"/>
          </p:cNvSpPr>
          <p:nvPr>
            <p:ph type="pic" sz="quarter" idx="10"/>
          </p:nvPr>
        </p:nvSpPr>
        <p:spPr>
          <a:xfrm>
            <a:off x="5438906" y="1825625"/>
            <a:ext cx="3467100" cy="4351338"/>
          </a:xfrm>
        </p:spPr>
        <p:txBody>
          <a:bodyPr/>
          <a:lstStyle>
            <a:lvl1pPr marL="0" indent="0">
              <a:buNone/>
              <a:defRPr b="0" i="0">
                <a:latin typeface="Arial" panose="020B0604020202020204" pitchFamily="34" charset="0"/>
                <a:cs typeface="Arial" panose="020B0604020202020204" pitchFamily="34" charset="0"/>
              </a:defRPr>
            </a:lvl1pPr>
          </a:lstStyle>
          <a:p>
            <a:r>
              <a:rPr lang="en-US"/>
              <a:t>Click icon to add picture</a:t>
            </a:r>
          </a:p>
        </p:txBody>
      </p:sp>
    </p:spTree>
    <p:extLst>
      <p:ext uri="{BB962C8B-B14F-4D97-AF65-F5344CB8AC3E}">
        <p14:creationId xmlns:p14="http://schemas.microsoft.com/office/powerpoint/2010/main" val="2896969606"/>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AD5C732F-AC3D-9B84-A624-D2F3A35C20AF}"/>
              </a:ext>
            </a:extLst>
          </p:cNvPr>
          <p:cNvSpPr>
            <a:spLocks noGrp="1"/>
          </p:cNvSpPr>
          <p:nvPr>
            <p:ph idx="13"/>
          </p:nvPr>
        </p:nvSpPr>
        <p:spPr>
          <a:xfrm>
            <a:off x="622738" y="1825625"/>
            <a:ext cx="3898024" cy="4606706"/>
          </a:xfrm>
        </p:spPr>
        <p:txBody>
          <a:bodyPr/>
          <a:lstStyle>
            <a:lvl1pPr marL="221456" indent="-213122">
              <a:buClr>
                <a:srgbClr val="4E9DB5"/>
              </a:buClr>
              <a:tabLst/>
              <a:defRPr sz="1650" b="1">
                <a:latin typeface="Arial" panose="020B0604020202020204" pitchFamily="34" charset="0"/>
                <a:cs typeface="Arial" panose="020B0604020202020204" pitchFamily="34" charset="0"/>
              </a:defRPr>
            </a:lvl1pPr>
            <a:lvl2pPr marL="390525" indent="-169069">
              <a:buClr>
                <a:srgbClr val="4E9DB5"/>
              </a:buClr>
              <a:tabLst/>
              <a:defRPr sz="1500">
                <a:latin typeface="Arial" panose="020B0604020202020204" pitchFamily="34" charset="0"/>
                <a:cs typeface="Arial" panose="020B0604020202020204" pitchFamily="34" charset="0"/>
              </a:defRPr>
            </a:lvl2pPr>
            <a:lvl3pPr>
              <a:defRPr/>
            </a:lvl3pPr>
            <a:lvl4pPr>
              <a:defRPr/>
            </a:lvl4pPr>
            <a:lvl5pPr>
              <a:defRPr/>
            </a:lvl5pPr>
          </a:lstStyle>
          <a:p>
            <a:pPr lvl="0"/>
            <a:r>
              <a:rPr lang="en-US"/>
              <a:t>Click to edit Master text styles</a:t>
            </a:r>
          </a:p>
          <a:p>
            <a:pPr lvl="1"/>
            <a:r>
              <a:rPr lang="en-US"/>
              <a:t>Second level</a:t>
            </a:r>
          </a:p>
        </p:txBody>
      </p:sp>
      <p:sp>
        <p:nvSpPr>
          <p:cNvPr id="12" name="Content Placeholder 2">
            <a:extLst>
              <a:ext uri="{FF2B5EF4-FFF2-40B4-BE49-F238E27FC236}">
                <a16:creationId xmlns:a16="http://schemas.microsoft.com/office/drawing/2014/main" id="{DCEE47AB-F03A-837E-EEBF-421160A4507D}"/>
              </a:ext>
            </a:extLst>
          </p:cNvPr>
          <p:cNvSpPr>
            <a:spLocks noGrp="1"/>
          </p:cNvSpPr>
          <p:nvPr>
            <p:ph idx="14"/>
          </p:nvPr>
        </p:nvSpPr>
        <p:spPr>
          <a:xfrm>
            <a:off x="4631121" y="1825625"/>
            <a:ext cx="3898024" cy="4606706"/>
          </a:xfrm>
        </p:spPr>
        <p:txBody>
          <a:bodyPr/>
          <a:lstStyle>
            <a:lvl1pPr marL="221456" indent="-213122">
              <a:buClr>
                <a:srgbClr val="4E9DB5"/>
              </a:buClr>
              <a:tabLst/>
              <a:defRPr sz="1650" b="1">
                <a:latin typeface="Arial" panose="020B0604020202020204" pitchFamily="34" charset="0"/>
                <a:cs typeface="Arial" panose="020B0604020202020204" pitchFamily="34" charset="0"/>
              </a:defRPr>
            </a:lvl1pPr>
            <a:lvl2pPr marL="390525" indent="-169069">
              <a:buClr>
                <a:srgbClr val="4E9DB5"/>
              </a:buClr>
              <a:tabLst>
                <a:tab pos="1156097" algn="l"/>
              </a:tabLst>
              <a:defRPr sz="1500">
                <a:latin typeface="Arial" panose="020B0604020202020204" pitchFamily="34" charset="0"/>
                <a:cs typeface="Arial" panose="020B0604020202020204" pitchFamily="34" charset="0"/>
              </a:defRPr>
            </a:lvl2pPr>
            <a:lvl3pPr>
              <a:defRPr/>
            </a:lvl3pPr>
            <a:lvl4pPr>
              <a:defRPr/>
            </a:lvl4pPr>
            <a:lvl5pPr>
              <a:defRPr/>
            </a:lvl5pPr>
          </a:lstStyle>
          <a:p>
            <a:pPr lvl="0"/>
            <a:r>
              <a:rPr lang="en-US"/>
              <a:t>Click to edit Master text styles</a:t>
            </a:r>
          </a:p>
          <a:p>
            <a:pPr lvl="1"/>
            <a:r>
              <a:rPr lang="en-US"/>
              <a:t>Second level</a:t>
            </a:r>
          </a:p>
        </p:txBody>
      </p:sp>
      <p:sp>
        <p:nvSpPr>
          <p:cNvPr id="8" name="Rectangle 7">
            <a:extLst>
              <a:ext uri="{FF2B5EF4-FFF2-40B4-BE49-F238E27FC236}">
                <a16:creationId xmlns:a16="http://schemas.microsoft.com/office/drawing/2014/main" id="{A9D7002C-103F-3701-0CE0-EDFB93DEED47}"/>
              </a:ext>
            </a:extLst>
          </p:cNvPr>
          <p:cNvSpPr/>
          <p:nvPr/>
        </p:nvSpPr>
        <p:spPr>
          <a:xfrm>
            <a:off x="0" y="2350"/>
            <a:ext cx="9144000" cy="15407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933D4DC-8C4B-F6C4-0BE0-8A44ACA9631D}"/>
              </a:ext>
              <a:ext uri="{C183D7F6-B498-43B3-948B-1728B52AA6E4}">
                <adec:decorative xmlns:adec="http://schemas.microsoft.com/office/drawing/2017/decorative" val="1"/>
              </a:ext>
            </a:extLst>
          </p:cNvPr>
          <p:cNvPicPr>
            <a:picLocks noChangeAspect="1"/>
          </p:cNvPicPr>
          <p:nvPr/>
        </p:nvPicPr>
        <p:blipFill rotWithShape="1">
          <a:blip r:embed="rId2"/>
          <a:srcRect t="32961" b="31133"/>
          <a:stretch/>
        </p:blipFill>
        <p:spPr>
          <a:xfrm>
            <a:off x="0" y="0"/>
            <a:ext cx="3117754" cy="1543050"/>
          </a:xfrm>
          <a:prstGeom prst="rect">
            <a:avLst/>
          </a:prstGeom>
        </p:spPr>
      </p:pic>
      <p:sp>
        <p:nvSpPr>
          <p:cNvPr id="10" name="Title 1">
            <a:extLst>
              <a:ext uri="{FF2B5EF4-FFF2-40B4-BE49-F238E27FC236}">
                <a16:creationId xmlns:a16="http://schemas.microsoft.com/office/drawing/2014/main" id="{2BC851CB-0DF3-57E0-83FA-B0F51987F247}"/>
              </a:ext>
            </a:extLst>
          </p:cNvPr>
          <p:cNvSpPr>
            <a:spLocks noGrp="1"/>
          </p:cNvSpPr>
          <p:nvPr>
            <p:ph type="title"/>
          </p:nvPr>
        </p:nvSpPr>
        <p:spPr>
          <a:xfrm>
            <a:off x="1268260" y="202287"/>
            <a:ext cx="7684719" cy="1325563"/>
          </a:xfrm>
        </p:spPr>
        <p:txBody>
          <a:bodyPr>
            <a:noAutofit/>
          </a:bodyPr>
          <a:lstStyle>
            <a:lvl1pPr>
              <a:defRPr sz="1800"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336769874"/>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Four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36F4FF-5EF5-CB4E-8F3D-CEC39A1715BD}"/>
              </a:ext>
            </a:extLst>
          </p:cNvPr>
          <p:cNvSpPr/>
          <p:nvPr/>
        </p:nvSpPr>
        <p:spPr>
          <a:xfrm>
            <a:off x="0" y="2350"/>
            <a:ext cx="9144000" cy="15407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15C489-5A3D-4D48-B82B-15FEEB47F1EC}"/>
              </a:ext>
            </a:extLst>
          </p:cNvPr>
          <p:cNvSpPr>
            <a:spLocks noGrp="1"/>
          </p:cNvSpPr>
          <p:nvPr>
            <p:ph type="title"/>
          </p:nvPr>
        </p:nvSpPr>
        <p:spPr>
          <a:xfrm>
            <a:off x="1268260" y="202287"/>
            <a:ext cx="7684719" cy="1325563"/>
          </a:xfrm>
        </p:spPr>
        <p:txBody>
          <a:bodyPr>
            <a:noAutofit/>
          </a:bodyPr>
          <a:lstStyle>
            <a:lvl1pPr>
              <a:defRPr sz="18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1" name="Picture 10">
            <a:extLst>
              <a:ext uri="{FF2B5EF4-FFF2-40B4-BE49-F238E27FC236}">
                <a16:creationId xmlns:a16="http://schemas.microsoft.com/office/drawing/2014/main" id="{F84B1CD7-7FF9-A14B-AC20-DF664FF5B584}"/>
              </a:ext>
              <a:ext uri="{C183D7F6-B498-43B3-948B-1728B52AA6E4}">
                <adec:decorative xmlns:adec="http://schemas.microsoft.com/office/drawing/2017/decorative" val="1"/>
              </a:ext>
            </a:extLst>
          </p:cNvPr>
          <p:cNvPicPr>
            <a:picLocks noChangeAspect="1"/>
          </p:cNvPicPr>
          <p:nvPr/>
        </p:nvPicPr>
        <p:blipFill rotWithShape="1">
          <a:blip r:embed="rId2"/>
          <a:srcRect t="32961" b="31133"/>
          <a:stretch/>
        </p:blipFill>
        <p:spPr>
          <a:xfrm>
            <a:off x="0" y="0"/>
            <a:ext cx="3117754" cy="1543050"/>
          </a:xfrm>
          <a:prstGeom prst="rect">
            <a:avLst/>
          </a:prstGeom>
        </p:spPr>
      </p:pic>
      <p:sp>
        <p:nvSpPr>
          <p:cNvPr id="5" name="TextBox 4">
            <a:extLst>
              <a:ext uri="{FF2B5EF4-FFF2-40B4-BE49-F238E27FC236}">
                <a16:creationId xmlns:a16="http://schemas.microsoft.com/office/drawing/2014/main" id="{D009CE6F-FAC5-B362-9E15-61BAAB5FCEBC}"/>
              </a:ext>
            </a:extLst>
          </p:cNvPr>
          <p:cNvSpPr txBox="1"/>
          <p:nvPr/>
        </p:nvSpPr>
        <p:spPr>
          <a:xfrm>
            <a:off x="514350" y="2656113"/>
            <a:ext cx="1948543" cy="553998"/>
          </a:xfrm>
          <a:prstGeom prst="rect">
            <a:avLst/>
          </a:prstGeom>
          <a:noFill/>
          <a:ln w="19050">
            <a:solidFill>
              <a:schemeClr val="bg1">
                <a:lumMod val="85000"/>
              </a:schemeClr>
            </a:solidFill>
          </a:ln>
        </p:spPr>
        <p:txBody>
          <a:bodyPr wrap="square" tIns="68580" bIns="68580" rtlCol="0">
            <a:spAutoFit/>
          </a:bodyPr>
          <a:lstStyle/>
          <a:p>
            <a:pPr algn="ctr"/>
            <a:r>
              <a:rPr lang="en-US">
                <a:solidFill>
                  <a:srgbClr val="4E9DB5"/>
                </a:solidFill>
                <a:latin typeface="Arial" panose="020B0604020202020204" pitchFamily="34" charset="0"/>
                <a:cs typeface="Arial" panose="020B0604020202020204" pitchFamily="34" charset="0"/>
              </a:rPr>
              <a:t>Title</a:t>
            </a:r>
          </a:p>
          <a:p>
            <a:pPr lvl="0"/>
            <a:r>
              <a:rPr lang="en-US" sz="900">
                <a:solidFill>
                  <a:prstClr val="black"/>
                </a:solidFill>
                <a:latin typeface="Arial" panose="020B0604020202020204" pitchFamily="34" charset="0"/>
                <a:cs typeface="Arial" panose="020B0604020202020204" pitchFamily="34" charset="0"/>
              </a:rPr>
              <a:t>Body text here….</a:t>
            </a:r>
          </a:p>
        </p:txBody>
      </p:sp>
      <p:sp>
        <p:nvSpPr>
          <p:cNvPr id="6" name="TextBox 5">
            <a:extLst>
              <a:ext uri="{FF2B5EF4-FFF2-40B4-BE49-F238E27FC236}">
                <a16:creationId xmlns:a16="http://schemas.microsoft.com/office/drawing/2014/main" id="{A53421F2-3F80-2260-8E0C-CD8A7D142447}"/>
              </a:ext>
            </a:extLst>
          </p:cNvPr>
          <p:cNvSpPr txBox="1"/>
          <p:nvPr/>
        </p:nvSpPr>
        <p:spPr>
          <a:xfrm>
            <a:off x="2569936" y="2656113"/>
            <a:ext cx="1948543" cy="553998"/>
          </a:xfrm>
          <a:prstGeom prst="rect">
            <a:avLst/>
          </a:prstGeom>
          <a:noFill/>
          <a:ln w="19050">
            <a:solidFill>
              <a:schemeClr val="bg1">
                <a:lumMod val="85000"/>
              </a:schemeClr>
            </a:solidFill>
          </a:ln>
        </p:spPr>
        <p:txBody>
          <a:bodyPr wrap="square" tIns="68580" bIns="68580" rtlCol="0">
            <a:spAutoFit/>
          </a:bodyPr>
          <a:lstStyle/>
          <a:p>
            <a:pPr algn="ctr"/>
            <a:r>
              <a:rPr lang="en-US">
                <a:solidFill>
                  <a:srgbClr val="4E9DB5"/>
                </a:solidFill>
                <a:latin typeface="Arial" panose="020B0604020202020204" pitchFamily="34" charset="0"/>
                <a:cs typeface="Arial" panose="020B0604020202020204" pitchFamily="34" charset="0"/>
              </a:rPr>
              <a:t>Title</a:t>
            </a:r>
          </a:p>
          <a:p>
            <a:pPr lvl="0"/>
            <a:r>
              <a:rPr lang="en-US" sz="900">
                <a:solidFill>
                  <a:prstClr val="black"/>
                </a:solidFill>
                <a:latin typeface="Arial" panose="020B0604020202020204" pitchFamily="34" charset="0"/>
                <a:cs typeface="Arial" panose="020B0604020202020204" pitchFamily="34" charset="0"/>
              </a:rPr>
              <a:t>Body text here….</a:t>
            </a:r>
          </a:p>
        </p:txBody>
      </p:sp>
      <p:sp>
        <p:nvSpPr>
          <p:cNvPr id="8" name="TextBox 7">
            <a:extLst>
              <a:ext uri="{FF2B5EF4-FFF2-40B4-BE49-F238E27FC236}">
                <a16:creationId xmlns:a16="http://schemas.microsoft.com/office/drawing/2014/main" id="{FA5B87F7-91B3-4EE3-6119-AB7FA196979F}"/>
              </a:ext>
            </a:extLst>
          </p:cNvPr>
          <p:cNvSpPr txBox="1"/>
          <p:nvPr/>
        </p:nvSpPr>
        <p:spPr>
          <a:xfrm>
            <a:off x="4625522" y="2656113"/>
            <a:ext cx="1948543" cy="553998"/>
          </a:xfrm>
          <a:prstGeom prst="rect">
            <a:avLst/>
          </a:prstGeom>
          <a:noFill/>
          <a:ln w="19050">
            <a:solidFill>
              <a:schemeClr val="bg1">
                <a:lumMod val="85000"/>
              </a:schemeClr>
            </a:solidFill>
          </a:ln>
        </p:spPr>
        <p:txBody>
          <a:bodyPr wrap="square" tIns="68580" bIns="68580" rtlCol="0">
            <a:spAutoFit/>
          </a:bodyPr>
          <a:lstStyle/>
          <a:p>
            <a:pPr algn="ctr"/>
            <a:r>
              <a:rPr lang="en-US">
                <a:solidFill>
                  <a:srgbClr val="4E9DB5"/>
                </a:solidFill>
                <a:latin typeface="Arial" panose="020B0604020202020204" pitchFamily="34" charset="0"/>
                <a:cs typeface="Arial" panose="020B0604020202020204" pitchFamily="34" charset="0"/>
              </a:rPr>
              <a:t>Title</a:t>
            </a:r>
          </a:p>
          <a:p>
            <a:pPr lvl="0"/>
            <a:r>
              <a:rPr lang="en-US" sz="900">
                <a:solidFill>
                  <a:prstClr val="black"/>
                </a:solidFill>
                <a:latin typeface="Arial" panose="020B0604020202020204" pitchFamily="34" charset="0"/>
                <a:cs typeface="Arial" panose="020B0604020202020204" pitchFamily="34" charset="0"/>
              </a:rPr>
              <a:t>Body text here….</a:t>
            </a:r>
          </a:p>
        </p:txBody>
      </p:sp>
      <p:sp>
        <p:nvSpPr>
          <p:cNvPr id="9" name="TextBox 8">
            <a:extLst>
              <a:ext uri="{FF2B5EF4-FFF2-40B4-BE49-F238E27FC236}">
                <a16:creationId xmlns:a16="http://schemas.microsoft.com/office/drawing/2014/main" id="{542A481F-60AB-EECC-59EA-75260AF99270}"/>
              </a:ext>
            </a:extLst>
          </p:cNvPr>
          <p:cNvSpPr txBox="1"/>
          <p:nvPr/>
        </p:nvSpPr>
        <p:spPr>
          <a:xfrm>
            <a:off x="6681108" y="2656113"/>
            <a:ext cx="1948543" cy="553998"/>
          </a:xfrm>
          <a:prstGeom prst="rect">
            <a:avLst/>
          </a:prstGeom>
          <a:noFill/>
          <a:ln w="19050">
            <a:solidFill>
              <a:schemeClr val="bg1">
                <a:lumMod val="85000"/>
              </a:schemeClr>
            </a:solidFill>
          </a:ln>
        </p:spPr>
        <p:txBody>
          <a:bodyPr wrap="square" tIns="68580" bIns="68580" rtlCol="0">
            <a:spAutoFit/>
          </a:bodyPr>
          <a:lstStyle/>
          <a:p>
            <a:pPr algn="ctr"/>
            <a:r>
              <a:rPr lang="en-US">
                <a:solidFill>
                  <a:srgbClr val="4E9DB5"/>
                </a:solidFill>
                <a:latin typeface="Arial" panose="020B0604020202020204" pitchFamily="34" charset="0"/>
                <a:cs typeface="Arial" panose="020B0604020202020204" pitchFamily="34" charset="0"/>
              </a:rPr>
              <a:t>Title</a:t>
            </a:r>
          </a:p>
          <a:p>
            <a:pPr lvl="0"/>
            <a:r>
              <a:rPr lang="en-US" sz="900">
                <a:solidFill>
                  <a:prstClr val="black"/>
                </a:solidFill>
                <a:latin typeface="Arial" panose="020B0604020202020204" pitchFamily="34" charset="0"/>
                <a:cs typeface="Arial" panose="020B0604020202020204" pitchFamily="34" charset="0"/>
              </a:rPr>
              <a:t>Body text here….</a:t>
            </a:r>
          </a:p>
        </p:txBody>
      </p:sp>
    </p:spTree>
    <p:extLst>
      <p:ext uri="{BB962C8B-B14F-4D97-AF65-F5344CB8AC3E}">
        <p14:creationId xmlns:p14="http://schemas.microsoft.com/office/powerpoint/2010/main" val="3438616154"/>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Large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36F4FF-5EF5-CB4E-8F3D-CEC39A1715BD}"/>
              </a:ext>
            </a:extLst>
          </p:cNvPr>
          <p:cNvSpPr/>
          <p:nvPr/>
        </p:nvSpPr>
        <p:spPr>
          <a:xfrm>
            <a:off x="0" y="5317300"/>
            <a:ext cx="9144000" cy="15407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15C489-5A3D-4D48-B82B-15FEEB47F1EC}"/>
              </a:ext>
            </a:extLst>
          </p:cNvPr>
          <p:cNvSpPr>
            <a:spLocks noGrp="1"/>
          </p:cNvSpPr>
          <p:nvPr>
            <p:ph type="title"/>
          </p:nvPr>
        </p:nvSpPr>
        <p:spPr>
          <a:xfrm>
            <a:off x="1008896" y="5616057"/>
            <a:ext cx="7787235" cy="971944"/>
          </a:xfrm>
        </p:spPr>
        <p:txBody>
          <a:bodyPr>
            <a:noAutofit/>
          </a:bodyPr>
          <a:lstStyle>
            <a:lvl1pPr>
              <a:defRPr sz="135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2" name="Picture 11">
            <a:extLst>
              <a:ext uri="{FF2B5EF4-FFF2-40B4-BE49-F238E27FC236}">
                <a16:creationId xmlns:a16="http://schemas.microsoft.com/office/drawing/2014/main" id="{D02FA1DD-8C87-0243-8992-28A43AA81427}"/>
              </a:ext>
              <a:ext uri="{C183D7F6-B498-43B3-948B-1728B52AA6E4}">
                <adec:decorative xmlns:adec="http://schemas.microsoft.com/office/drawing/2017/decorative" val="1"/>
              </a:ext>
            </a:extLst>
          </p:cNvPr>
          <p:cNvPicPr>
            <a:picLocks noChangeAspect="1"/>
          </p:cNvPicPr>
          <p:nvPr/>
        </p:nvPicPr>
        <p:blipFill rotWithShape="1">
          <a:blip r:embed="rId2"/>
          <a:srcRect t="32961" b="31133"/>
          <a:stretch/>
        </p:blipFill>
        <p:spPr>
          <a:xfrm>
            <a:off x="-208721" y="5314950"/>
            <a:ext cx="3117754" cy="1543050"/>
          </a:xfrm>
          <a:prstGeom prst="rect">
            <a:avLst/>
          </a:prstGeom>
        </p:spPr>
      </p:pic>
      <p:sp>
        <p:nvSpPr>
          <p:cNvPr id="9" name="Picture Placeholder 8">
            <a:extLst>
              <a:ext uri="{FF2B5EF4-FFF2-40B4-BE49-F238E27FC236}">
                <a16:creationId xmlns:a16="http://schemas.microsoft.com/office/drawing/2014/main" id="{354A4831-3271-4E19-AA5E-32D30A37FEA5}"/>
              </a:ext>
            </a:extLst>
          </p:cNvPr>
          <p:cNvSpPr>
            <a:spLocks noGrp="1"/>
          </p:cNvSpPr>
          <p:nvPr>
            <p:ph type="pic" sz="quarter" idx="10"/>
          </p:nvPr>
        </p:nvSpPr>
        <p:spPr>
          <a:xfrm>
            <a:off x="0" y="0"/>
            <a:ext cx="9144000" cy="5314950"/>
          </a:xfrm>
        </p:spPr>
        <p:txBody>
          <a:bodyPr/>
          <a:lstStyle>
            <a:lvl1pPr marL="0" indent="0">
              <a:buNone/>
              <a:defRPr>
                <a:latin typeface="Arial" panose="020B0604020202020204" pitchFamily="34" charset="0"/>
                <a:cs typeface="Arial" panose="020B0604020202020204" pitchFamily="34" charset="0"/>
              </a:defRPr>
            </a:lvl1pPr>
          </a:lstStyle>
          <a:p>
            <a:r>
              <a:rPr lang="en-US"/>
              <a:t>Click icon to add picture</a:t>
            </a:r>
          </a:p>
        </p:txBody>
      </p:sp>
    </p:spTree>
    <p:extLst>
      <p:ext uri="{BB962C8B-B14F-4D97-AF65-F5344CB8AC3E}">
        <p14:creationId xmlns:p14="http://schemas.microsoft.com/office/powerpoint/2010/main" val="4262030041"/>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57B0F18-A6D2-E642-9793-699ADB43F1E9}"/>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03387A4-6DA5-A94E-AEFF-87798E1DE314}"/>
              </a:ext>
              <a:ext uri="{C183D7F6-B498-43B3-948B-1728B52AA6E4}">
                <adec:decorative xmlns:adec="http://schemas.microsoft.com/office/drawing/2017/decorative" val="1"/>
              </a:ext>
            </a:extLst>
          </p:cNvPr>
          <p:cNvPicPr>
            <a:picLocks noChangeAspect="1"/>
          </p:cNvPicPr>
          <p:nvPr/>
        </p:nvPicPr>
        <p:blipFill rotWithShape="1">
          <a:blip r:embed="rId2">
            <a:alphaModFix amt="37000"/>
          </a:blip>
          <a:srcRect b="5315"/>
          <a:stretch/>
        </p:blipFill>
        <p:spPr>
          <a:xfrm>
            <a:off x="367748" y="331306"/>
            <a:ext cx="4959626" cy="6526695"/>
          </a:xfrm>
          <a:prstGeom prst="rect">
            <a:avLst/>
          </a:prstGeom>
        </p:spPr>
      </p:pic>
      <p:pic>
        <p:nvPicPr>
          <p:cNvPr id="9" name="Picture 8">
            <a:extLst>
              <a:ext uri="{FF2B5EF4-FFF2-40B4-BE49-F238E27FC236}">
                <a16:creationId xmlns:a16="http://schemas.microsoft.com/office/drawing/2014/main" id="{0318B45A-3A2B-8D46-BB74-FDA7226BB3F5}"/>
              </a:ext>
              <a:ext uri="{C183D7F6-B498-43B3-948B-1728B52AA6E4}">
                <adec:decorative xmlns:adec="http://schemas.microsoft.com/office/drawing/2017/decorative" val="1"/>
              </a:ext>
            </a:extLst>
          </p:cNvPr>
          <p:cNvPicPr>
            <a:picLocks noChangeAspect="1"/>
          </p:cNvPicPr>
          <p:nvPr/>
        </p:nvPicPr>
        <p:blipFill rotWithShape="1">
          <a:blip r:embed="rId3"/>
          <a:srcRect t="-1" b="15672"/>
          <a:stretch/>
        </p:blipFill>
        <p:spPr>
          <a:xfrm>
            <a:off x="0" y="3219614"/>
            <a:ext cx="9144000" cy="1180108"/>
          </a:xfrm>
          <a:prstGeom prst="rect">
            <a:avLst/>
          </a:prstGeom>
        </p:spPr>
      </p:pic>
      <p:sp>
        <p:nvSpPr>
          <p:cNvPr id="3" name="Text Placeholder 2">
            <a:extLst>
              <a:ext uri="{FF2B5EF4-FFF2-40B4-BE49-F238E27FC236}">
                <a16:creationId xmlns:a16="http://schemas.microsoft.com/office/drawing/2014/main" id="{74B09B76-0AC2-8545-B342-B585651C783B}"/>
              </a:ext>
            </a:extLst>
          </p:cNvPr>
          <p:cNvSpPr>
            <a:spLocks noGrp="1"/>
          </p:cNvSpPr>
          <p:nvPr>
            <p:ph type="body" idx="1"/>
          </p:nvPr>
        </p:nvSpPr>
        <p:spPr>
          <a:xfrm>
            <a:off x="1928192" y="4589464"/>
            <a:ext cx="7019718" cy="1500187"/>
          </a:xfrm>
        </p:spPr>
        <p:txBody>
          <a:bodyPr lIns="0" rIns="0">
            <a:normAutofit/>
          </a:bodyPr>
          <a:lstStyle>
            <a:lvl1pPr marL="0" indent="0">
              <a:buNone/>
              <a:defRPr sz="1500" b="1">
                <a:solidFill>
                  <a:schemeClr val="bg1">
                    <a:lumMod val="9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2" name="Rectangle 11">
            <a:extLst>
              <a:ext uri="{FF2B5EF4-FFF2-40B4-BE49-F238E27FC236}">
                <a16:creationId xmlns:a16="http://schemas.microsoft.com/office/drawing/2014/main" id="{A1B2466F-F8A0-CD45-832F-8479B3464C58}"/>
              </a:ext>
            </a:extLst>
          </p:cNvPr>
          <p:cNvSpPr/>
          <p:nvPr/>
        </p:nvSpPr>
        <p:spPr>
          <a:xfrm>
            <a:off x="1431235" y="2981740"/>
            <a:ext cx="7911548" cy="127220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AB9E7BA-586C-584B-B211-BD6F846339ED}"/>
              </a:ext>
            </a:extLst>
          </p:cNvPr>
          <p:cNvSpPr/>
          <p:nvPr/>
        </p:nvSpPr>
        <p:spPr>
          <a:xfrm>
            <a:off x="1620078" y="2213113"/>
            <a:ext cx="7523922" cy="1802294"/>
          </a:xfrm>
          <a:prstGeom prst="rect">
            <a:avLst/>
          </a:prstGeom>
          <a:solidFill>
            <a:srgbClr val="296B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41F32D-CD3C-9246-9A76-BCB2775AC823}"/>
              </a:ext>
            </a:extLst>
          </p:cNvPr>
          <p:cNvSpPr>
            <a:spLocks noGrp="1"/>
          </p:cNvSpPr>
          <p:nvPr>
            <p:ph type="title"/>
          </p:nvPr>
        </p:nvSpPr>
        <p:spPr>
          <a:xfrm>
            <a:off x="1951981" y="2491409"/>
            <a:ext cx="7013115" cy="1245705"/>
          </a:xfrm>
        </p:spPr>
        <p:txBody>
          <a:bodyPr lIns="0" rIns="0" anchor="b">
            <a:normAutofit/>
          </a:bodyPr>
          <a:lstStyle>
            <a:lvl1pPr>
              <a:defRPr sz="2400">
                <a:solidFill>
                  <a:schemeClr val="bg1">
                    <a:lumMod val="95000"/>
                  </a:schemeClr>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248239531"/>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57B0F18-A6D2-E642-9793-699ADB43F1E9}"/>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03387A4-6DA5-A94E-AEFF-87798E1DE314}"/>
              </a:ext>
              <a:ext uri="{C183D7F6-B498-43B3-948B-1728B52AA6E4}">
                <adec:decorative xmlns:adec="http://schemas.microsoft.com/office/drawing/2017/decorative" val="1"/>
              </a:ext>
            </a:extLst>
          </p:cNvPr>
          <p:cNvPicPr>
            <a:picLocks noChangeAspect="1"/>
          </p:cNvPicPr>
          <p:nvPr/>
        </p:nvPicPr>
        <p:blipFill rotWithShape="1">
          <a:blip r:embed="rId2">
            <a:alphaModFix amt="37000"/>
          </a:blip>
          <a:srcRect t="-1" r="13796" b="35904"/>
          <a:stretch/>
        </p:blipFill>
        <p:spPr>
          <a:xfrm rot="807970">
            <a:off x="4697289" y="3157516"/>
            <a:ext cx="4275362" cy="4418218"/>
          </a:xfrm>
          <a:prstGeom prst="rect">
            <a:avLst/>
          </a:prstGeom>
        </p:spPr>
      </p:pic>
      <p:pic>
        <p:nvPicPr>
          <p:cNvPr id="9" name="Picture 8">
            <a:extLst>
              <a:ext uri="{FF2B5EF4-FFF2-40B4-BE49-F238E27FC236}">
                <a16:creationId xmlns:a16="http://schemas.microsoft.com/office/drawing/2014/main" id="{0318B45A-3A2B-8D46-BB74-FDA7226BB3F5}"/>
              </a:ext>
              <a:ext uri="{C183D7F6-B498-43B3-948B-1728B52AA6E4}">
                <adec:decorative xmlns:adec="http://schemas.microsoft.com/office/drawing/2017/decorative" val="1"/>
              </a:ext>
            </a:extLst>
          </p:cNvPr>
          <p:cNvPicPr>
            <a:picLocks noChangeAspect="1"/>
          </p:cNvPicPr>
          <p:nvPr/>
        </p:nvPicPr>
        <p:blipFill rotWithShape="1">
          <a:blip r:embed="rId3"/>
          <a:srcRect t="-1" b="15672"/>
          <a:stretch/>
        </p:blipFill>
        <p:spPr>
          <a:xfrm>
            <a:off x="0" y="1786740"/>
            <a:ext cx="9144000" cy="1180108"/>
          </a:xfrm>
          <a:prstGeom prst="rect">
            <a:avLst/>
          </a:prstGeom>
        </p:spPr>
      </p:pic>
      <p:sp>
        <p:nvSpPr>
          <p:cNvPr id="3" name="Text Placeholder 2">
            <a:extLst>
              <a:ext uri="{FF2B5EF4-FFF2-40B4-BE49-F238E27FC236}">
                <a16:creationId xmlns:a16="http://schemas.microsoft.com/office/drawing/2014/main" id="{74B09B76-0AC2-8545-B342-B585651C783B}"/>
              </a:ext>
            </a:extLst>
          </p:cNvPr>
          <p:cNvSpPr>
            <a:spLocks noGrp="1"/>
          </p:cNvSpPr>
          <p:nvPr>
            <p:ph type="body" idx="1"/>
          </p:nvPr>
        </p:nvSpPr>
        <p:spPr>
          <a:xfrm>
            <a:off x="641550" y="3156590"/>
            <a:ext cx="4894547" cy="1500187"/>
          </a:xfrm>
        </p:spPr>
        <p:txBody>
          <a:bodyPr lIns="0" rIns="0">
            <a:normAutofit/>
          </a:bodyPr>
          <a:lstStyle>
            <a:lvl1pPr marL="0" indent="0">
              <a:buNone/>
              <a:defRPr sz="1500" b="1">
                <a:solidFill>
                  <a:schemeClr val="bg1">
                    <a:lumMod val="9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2" name="Rectangle 11">
            <a:extLst>
              <a:ext uri="{FF2B5EF4-FFF2-40B4-BE49-F238E27FC236}">
                <a16:creationId xmlns:a16="http://schemas.microsoft.com/office/drawing/2014/main" id="{A1B2466F-F8A0-CD45-832F-8479B3464C58}"/>
              </a:ext>
            </a:extLst>
          </p:cNvPr>
          <p:cNvSpPr/>
          <p:nvPr/>
        </p:nvSpPr>
        <p:spPr>
          <a:xfrm>
            <a:off x="278296" y="1548866"/>
            <a:ext cx="9104244" cy="127220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AB9E7BA-586C-584B-B211-BD6F846339ED}"/>
              </a:ext>
            </a:extLst>
          </p:cNvPr>
          <p:cNvSpPr/>
          <p:nvPr/>
        </p:nvSpPr>
        <p:spPr>
          <a:xfrm>
            <a:off x="417443" y="780239"/>
            <a:ext cx="8229601" cy="1802294"/>
          </a:xfrm>
          <a:prstGeom prst="rect">
            <a:avLst/>
          </a:prstGeom>
          <a:solidFill>
            <a:srgbClr val="296B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6B7F"/>
              </a:solidFill>
            </a:endParaRPr>
          </a:p>
        </p:txBody>
      </p:sp>
      <p:sp>
        <p:nvSpPr>
          <p:cNvPr id="2" name="Title 1">
            <a:extLst>
              <a:ext uri="{FF2B5EF4-FFF2-40B4-BE49-F238E27FC236}">
                <a16:creationId xmlns:a16="http://schemas.microsoft.com/office/drawing/2014/main" id="{FB41F32D-CD3C-9246-9A76-BCB2775AC823}"/>
              </a:ext>
            </a:extLst>
          </p:cNvPr>
          <p:cNvSpPr>
            <a:spLocks noGrp="1"/>
          </p:cNvSpPr>
          <p:nvPr>
            <p:ph type="title"/>
          </p:nvPr>
        </p:nvSpPr>
        <p:spPr>
          <a:xfrm>
            <a:off x="665338" y="1058535"/>
            <a:ext cx="7872374" cy="1245705"/>
          </a:xfrm>
        </p:spPr>
        <p:txBody>
          <a:bodyPr lIns="0" rIns="0" anchor="b">
            <a:normAutofit/>
          </a:bodyPr>
          <a:lstStyle>
            <a:lvl1pPr>
              <a:defRPr sz="1950">
                <a:solidFill>
                  <a:schemeClr val="bg1">
                    <a:lumMod val="95000"/>
                  </a:schemeClr>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826078454"/>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Title">
    <p:spTree>
      <p:nvGrpSpPr>
        <p:cNvPr id="1" name=""/>
        <p:cNvGrpSpPr/>
        <p:nvPr/>
      </p:nvGrpSpPr>
      <p:grpSpPr>
        <a:xfrm>
          <a:off x="0" y="0"/>
          <a:ext cx="0" cy="0"/>
          <a:chOff x="0" y="0"/>
          <a:chExt cx="0" cy="0"/>
        </a:xfrm>
      </p:grpSpPr>
      <p:sp>
        <p:nvSpPr>
          <p:cNvPr id="4" name="Rectangle 3"/>
          <p:cNvSpPr/>
          <p:nvPr userDrawn="1"/>
        </p:nvSpPr>
        <p:spPr>
          <a:xfrm>
            <a:off x="0" y="3724275"/>
            <a:ext cx="8696325" cy="5715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722313" y="3911600"/>
            <a:ext cx="7772400" cy="1362075"/>
          </a:xfrm>
        </p:spPr>
        <p:txBody>
          <a:bodyPr anchor="t"/>
          <a:lstStyle>
            <a:lvl1pPr algn="l">
              <a:defRPr sz="1600" b="0" i="0" cap="none" baseline="0">
                <a:solidFill>
                  <a:schemeClr val="tx1"/>
                </a:solidFill>
                <a:effectLst/>
              </a:defRPr>
            </a:lvl1pPr>
          </a:lstStyle>
          <a:p>
            <a:r>
              <a:rPr lang="en-US" dirty="0"/>
              <a:t>Click to edit Master title style</a:t>
            </a:r>
          </a:p>
        </p:txBody>
      </p:sp>
      <p:sp>
        <p:nvSpPr>
          <p:cNvPr id="3" name="Text Placeholder 2"/>
          <p:cNvSpPr>
            <a:spLocks noGrp="1"/>
          </p:cNvSpPr>
          <p:nvPr>
            <p:ph type="body" idx="1"/>
          </p:nvPr>
        </p:nvSpPr>
        <p:spPr>
          <a:xfrm>
            <a:off x="722313" y="2144713"/>
            <a:ext cx="7772400" cy="1500187"/>
          </a:xfrm>
        </p:spPr>
        <p:txBody>
          <a:bodyPr anchor="b"/>
          <a:lstStyle>
            <a:lvl1pPr marL="0" indent="0">
              <a:buNone/>
              <a:defRPr sz="2400" b="1" i="0">
                <a:solidFill>
                  <a:srgbClr val="0070C0"/>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27221763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B8A2CAB-DA71-083B-5094-4817F06DD8DA}"/>
              </a:ext>
              <a:ext uri="{C183D7F6-B498-43B3-948B-1728B52AA6E4}">
                <adec:decorative xmlns:adec="http://schemas.microsoft.com/office/drawing/2017/decorative" val="1"/>
              </a:ext>
            </a:extLst>
          </p:cNvPr>
          <p:cNvPicPr>
            <a:picLocks noChangeAspect="1"/>
          </p:cNvPicPr>
          <p:nvPr/>
        </p:nvPicPr>
        <p:blipFill rotWithShape="1">
          <a:blip r:embed="rId2"/>
          <a:srcRect l="-9346" t="51643" r="-10228" b="25807"/>
          <a:stretch/>
        </p:blipFill>
        <p:spPr>
          <a:xfrm>
            <a:off x="1712202" y="4512734"/>
            <a:ext cx="6235700" cy="2345267"/>
          </a:xfrm>
          <a:prstGeom prst="rect">
            <a:avLst/>
          </a:prstGeom>
        </p:spPr>
      </p:pic>
      <p:pic>
        <p:nvPicPr>
          <p:cNvPr id="10" name="Picture 9">
            <a:extLst>
              <a:ext uri="{FF2B5EF4-FFF2-40B4-BE49-F238E27FC236}">
                <a16:creationId xmlns:a16="http://schemas.microsoft.com/office/drawing/2014/main" id="{797A33E0-1E71-7DC7-95DC-DF661BAB8700}"/>
              </a:ext>
              <a:ext uri="{C183D7F6-B498-43B3-948B-1728B52AA6E4}">
                <adec:decorative xmlns:adec="http://schemas.microsoft.com/office/drawing/2017/decorative" val="1"/>
              </a:ext>
            </a:extLst>
          </p:cNvPr>
          <p:cNvPicPr>
            <a:picLocks noChangeAspect="1"/>
          </p:cNvPicPr>
          <p:nvPr/>
        </p:nvPicPr>
        <p:blipFill rotWithShape="1">
          <a:blip r:embed="rId2"/>
          <a:srcRect l="-5693" t="36664" r="-13881" b="18236"/>
          <a:stretch/>
        </p:blipFill>
        <p:spPr>
          <a:xfrm>
            <a:off x="1663699" y="-1"/>
            <a:ext cx="6235700" cy="4690533"/>
          </a:xfrm>
          <a:prstGeom prst="rect">
            <a:avLst/>
          </a:prstGeom>
        </p:spPr>
      </p:pic>
      <p:sp>
        <p:nvSpPr>
          <p:cNvPr id="11" name="Rectangle 10">
            <a:extLst>
              <a:ext uri="{FF2B5EF4-FFF2-40B4-BE49-F238E27FC236}">
                <a16:creationId xmlns:a16="http://schemas.microsoft.com/office/drawing/2014/main" id="{1AB9E7BA-586C-584B-B211-BD6F846339ED}"/>
              </a:ext>
            </a:extLst>
          </p:cNvPr>
          <p:cNvSpPr/>
          <p:nvPr/>
        </p:nvSpPr>
        <p:spPr>
          <a:xfrm>
            <a:off x="1173256" y="2294753"/>
            <a:ext cx="7970744" cy="3336026"/>
          </a:xfrm>
          <a:prstGeom prst="rect">
            <a:avLst/>
          </a:prstGeom>
          <a:solidFill>
            <a:schemeClr val="bg1"/>
          </a:solidFill>
          <a:ln w="76200">
            <a:solidFill>
              <a:srgbClr val="296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1EE85"/>
              </a:solidFill>
            </a:endParaRPr>
          </a:p>
        </p:txBody>
      </p:sp>
      <p:sp>
        <p:nvSpPr>
          <p:cNvPr id="12" name="Rectangle 11">
            <a:extLst>
              <a:ext uri="{FF2B5EF4-FFF2-40B4-BE49-F238E27FC236}">
                <a16:creationId xmlns:a16="http://schemas.microsoft.com/office/drawing/2014/main" id="{855854DA-022A-E784-5627-F04EE430E706}"/>
              </a:ext>
            </a:extLst>
          </p:cNvPr>
          <p:cNvSpPr/>
          <p:nvPr/>
        </p:nvSpPr>
        <p:spPr>
          <a:xfrm>
            <a:off x="1200151" y="2333920"/>
            <a:ext cx="8003597" cy="3253944"/>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1EE85"/>
              </a:solidFill>
            </a:endParaRPr>
          </a:p>
        </p:txBody>
      </p:sp>
      <p:sp>
        <p:nvSpPr>
          <p:cNvPr id="2" name="Title 1">
            <a:extLst>
              <a:ext uri="{FF2B5EF4-FFF2-40B4-BE49-F238E27FC236}">
                <a16:creationId xmlns:a16="http://schemas.microsoft.com/office/drawing/2014/main" id="{FB41F32D-CD3C-9246-9A76-BCB2775AC823}"/>
              </a:ext>
            </a:extLst>
          </p:cNvPr>
          <p:cNvSpPr>
            <a:spLocks noGrp="1"/>
          </p:cNvSpPr>
          <p:nvPr>
            <p:ph type="title"/>
          </p:nvPr>
        </p:nvSpPr>
        <p:spPr>
          <a:xfrm>
            <a:off x="1454439" y="2491409"/>
            <a:ext cx="7326490" cy="1245705"/>
          </a:xfrm>
        </p:spPr>
        <p:txBody>
          <a:bodyPr lIns="0" rIns="0" anchor="b">
            <a:normAutofit/>
          </a:bodyPr>
          <a:lstStyle>
            <a:lvl1pPr>
              <a:defRPr sz="2400">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4B09B76-0AC2-8545-B342-B585651C783B}"/>
              </a:ext>
            </a:extLst>
          </p:cNvPr>
          <p:cNvSpPr>
            <a:spLocks noGrp="1"/>
          </p:cNvSpPr>
          <p:nvPr>
            <p:ph type="body" idx="1"/>
          </p:nvPr>
        </p:nvSpPr>
        <p:spPr>
          <a:xfrm>
            <a:off x="1430650" y="4195017"/>
            <a:ext cx="7333388" cy="1040372"/>
          </a:xfrm>
        </p:spPr>
        <p:txBody>
          <a:bodyPr lIns="0" rIns="0">
            <a:normAutofit/>
          </a:bodyPr>
          <a:lstStyle>
            <a:lvl1pPr marL="0" indent="0">
              <a:buNone/>
              <a:defRPr sz="1500" b="1">
                <a:solidFill>
                  <a:schemeClr val="tx1"/>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cxnSp>
        <p:nvCxnSpPr>
          <p:cNvPr id="14" name="Straight Connector 13">
            <a:extLst>
              <a:ext uri="{FF2B5EF4-FFF2-40B4-BE49-F238E27FC236}">
                <a16:creationId xmlns:a16="http://schemas.microsoft.com/office/drawing/2014/main" id="{6A4A4058-F552-4BEC-1FBF-FFE1A192631F}"/>
              </a:ext>
            </a:extLst>
          </p:cNvPr>
          <p:cNvCxnSpPr>
            <a:cxnSpLocks/>
          </p:cNvCxnSpPr>
          <p:nvPr/>
        </p:nvCxnSpPr>
        <p:spPr>
          <a:xfrm>
            <a:off x="0" y="3886945"/>
            <a:ext cx="9144000" cy="0"/>
          </a:xfrm>
          <a:prstGeom prst="line">
            <a:avLst/>
          </a:prstGeom>
          <a:ln w="25400">
            <a:solidFill>
              <a:srgbClr val="296B7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2277163"/>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92E2466-4B50-2B4B-A542-077D7A0215E6}"/>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437AEFB-1D88-A640-B4D3-201DD5090F7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267050" y="842433"/>
            <a:ext cx="2609900" cy="1900767"/>
          </a:xfrm>
          <a:prstGeom prst="rect">
            <a:avLst/>
          </a:prstGeom>
        </p:spPr>
      </p:pic>
      <p:sp>
        <p:nvSpPr>
          <p:cNvPr id="8" name="TextBox 7">
            <a:extLst>
              <a:ext uri="{FF2B5EF4-FFF2-40B4-BE49-F238E27FC236}">
                <a16:creationId xmlns:a16="http://schemas.microsoft.com/office/drawing/2014/main" id="{1B3530E9-59EA-CA4A-8943-0F10715F94EB}"/>
              </a:ext>
            </a:extLst>
          </p:cNvPr>
          <p:cNvSpPr txBox="1"/>
          <p:nvPr/>
        </p:nvSpPr>
        <p:spPr>
          <a:xfrm>
            <a:off x="3469174" y="3157148"/>
            <a:ext cx="2249398" cy="3693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kern="1200" dirty="0" err="1">
                <a:solidFill>
                  <a:schemeClr val="bg1"/>
                </a:solidFill>
                <a:effectLst/>
                <a:latin typeface="Arial" panose="020B0604020202020204" pitchFamily="34" charset="0"/>
                <a:ea typeface="+mn-ea"/>
                <a:cs typeface="Arial" panose="020B0604020202020204" pitchFamily="34" charset="0"/>
              </a:rPr>
              <a:t>frederick.cancer.gov</a:t>
            </a:r>
            <a:endParaRPr lang="en-US" sz="1800" kern="1200" dirty="0">
              <a:solidFill>
                <a:schemeClr val="bg1"/>
              </a:solidFill>
              <a:effectLst/>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A94DB3D0-74FC-A140-B898-2E38B67D8618}"/>
              </a:ext>
            </a:extLst>
          </p:cNvPr>
          <p:cNvSpPr txBox="1"/>
          <p:nvPr/>
        </p:nvSpPr>
        <p:spPr>
          <a:xfrm>
            <a:off x="2153711" y="4032762"/>
            <a:ext cx="4836580" cy="415498"/>
          </a:xfrm>
          <a:prstGeom prst="rect">
            <a:avLst/>
          </a:prstGeom>
          <a:noFill/>
        </p:spPr>
        <p:txBody>
          <a:bodyPr wrap="none" rtlCol="0">
            <a:spAutoFit/>
          </a:bodyPr>
          <a:lstStyle/>
          <a:p>
            <a:pPr algn="ctr"/>
            <a:r>
              <a:rPr lang="en-US" sz="1050" kern="1200" dirty="0">
                <a:solidFill>
                  <a:schemeClr val="bg1"/>
                </a:solidFill>
                <a:effectLst/>
                <a:latin typeface="+mn-lt"/>
                <a:ea typeface="+mn-ea"/>
                <a:cs typeface="+mn-cs"/>
              </a:rPr>
              <a:t>The Frederick National Laboratory for Cancer Research is government owned</a:t>
            </a:r>
          </a:p>
          <a:p>
            <a:pPr algn="ctr"/>
            <a:r>
              <a:rPr lang="en-US" sz="1050" kern="1200" dirty="0">
                <a:solidFill>
                  <a:schemeClr val="bg1"/>
                </a:solidFill>
                <a:effectLst/>
                <a:latin typeface="+mn-lt"/>
                <a:ea typeface="+mn-ea"/>
                <a:cs typeface="+mn-cs"/>
              </a:rPr>
              <a:t>and contractor operated on behalf of the National Cancer Institute.</a:t>
            </a:r>
          </a:p>
        </p:txBody>
      </p:sp>
      <p:pic>
        <p:nvPicPr>
          <p:cNvPr id="12" name="Picture 11">
            <a:extLst>
              <a:ext uri="{FF2B5EF4-FFF2-40B4-BE49-F238E27FC236}">
                <a16:creationId xmlns:a16="http://schemas.microsoft.com/office/drawing/2014/main" id="{3553FACC-C369-9146-933B-A3AFF00FEA7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086101" y="4969931"/>
            <a:ext cx="2971799" cy="1320800"/>
          </a:xfrm>
          <a:prstGeom prst="rect">
            <a:avLst/>
          </a:prstGeom>
        </p:spPr>
      </p:pic>
    </p:spTree>
    <p:extLst>
      <p:ext uri="{BB962C8B-B14F-4D97-AF65-F5344CB8AC3E}">
        <p14:creationId xmlns:p14="http://schemas.microsoft.com/office/powerpoint/2010/main" val="2632548985"/>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5A836BFB-9E73-40EF-BBAB-148C68891780}" type="slidenum">
              <a:rPr lang="en-US" smtClean="0"/>
              <a:pPr>
                <a:defRPr/>
              </a:pPr>
              <a:t>‹#›</a:t>
            </a:fld>
            <a:endParaRPr lang="en-US"/>
          </a:p>
        </p:txBody>
      </p:sp>
    </p:spTree>
    <p:extLst>
      <p:ext uri="{BB962C8B-B14F-4D97-AF65-F5344CB8AC3E}">
        <p14:creationId xmlns:p14="http://schemas.microsoft.com/office/powerpoint/2010/main" val="117009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cSld name="Single Image Title">
    <p:spTree>
      <p:nvGrpSpPr>
        <p:cNvPr id="1" name=""/>
        <p:cNvGrpSpPr/>
        <p:nvPr/>
      </p:nvGrpSpPr>
      <p:grpSpPr>
        <a:xfrm>
          <a:off x="0" y="0"/>
          <a:ext cx="0" cy="0"/>
          <a:chOff x="0" y="0"/>
          <a:chExt cx="0" cy="0"/>
        </a:xfrm>
      </p:grpSpPr>
      <p:sp>
        <p:nvSpPr>
          <p:cNvPr id="4" name="Rectangle 3"/>
          <p:cNvSpPr/>
          <p:nvPr userDrawn="1"/>
        </p:nvSpPr>
        <p:spPr>
          <a:xfrm>
            <a:off x="0" y="4352925"/>
            <a:ext cx="9144000" cy="2505075"/>
          </a:xfrm>
          <a:prstGeom prst="rect">
            <a:avLst/>
          </a:prstGeom>
          <a:solidFill>
            <a:srgbClr val="579F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8" descr="FNLCR Lab Technician  Image" title="FNLCR Lab Technician Image"/>
          <p:cNvPicPr>
            <a:picLocks noChangeAspect="1"/>
          </p:cNvPicPr>
          <p:nvPr userDrawn="1"/>
        </p:nvPicPr>
        <p:blipFill rotWithShape="1">
          <a:blip r:embed="rId2"/>
          <a:srcRect t="6950" b="4463"/>
          <a:stretch/>
        </p:blipFill>
        <p:spPr>
          <a:xfrm>
            <a:off x="0" y="0"/>
            <a:ext cx="9144000" cy="4410075"/>
          </a:xfrm>
          <a:prstGeom prst="rect">
            <a:avLst/>
          </a:prstGeom>
          <a:effectLst>
            <a:outerShdw blurRad="50800" dist="38100" dir="5400000" algn="t" rotWithShape="0">
              <a:prstClr val="black">
                <a:alpha val="40000"/>
              </a:prstClr>
            </a:outerShdw>
          </a:effectLst>
        </p:spPr>
      </p:pic>
      <p:sp>
        <p:nvSpPr>
          <p:cNvPr id="80898" name="Rectangle 2"/>
          <p:cNvSpPr>
            <a:spLocks noGrp="1" noChangeArrowheads="1"/>
          </p:cNvSpPr>
          <p:nvPr>
            <p:ph type="ctrTitle"/>
          </p:nvPr>
        </p:nvSpPr>
        <p:spPr>
          <a:xfrm>
            <a:off x="604838" y="4389405"/>
            <a:ext cx="7872412" cy="868363"/>
          </a:xfrm>
          <a:effectLst/>
        </p:spPr>
        <p:txBody>
          <a:bodyPr/>
          <a:lstStyle>
            <a:lvl1pPr>
              <a:lnSpc>
                <a:spcPct val="95000"/>
              </a:lnSpc>
              <a:defRPr sz="2600" b="1" i="0">
                <a:solidFill>
                  <a:schemeClr val="bg1"/>
                </a:solidFill>
                <a:effectLst>
                  <a:outerShdw blurRad="38100" dist="38100" dir="2700000" algn="tl">
                    <a:srgbClr val="000000">
                      <a:alpha val="43137"/>
                    </a:srgbClr>
                  </a:outerShdw>
                </a:effectLst>
                <a:latin typeface="+mn-lt"/>
              </a:defRPr>
            </a:lvl1pPr>
          </a:lstStyle>
          <a:p>
            <a:endParaRPr lang="en-US" dirty="0"/>
          </a:p>
        </p:txBody>
      </p:sp>
      <p:sp>
        <p:nvSpPr>
          <p:cNvPr id="80899" name="Rectangle 3"/>
          <p:cNvSpPr>
            <a:spLocks noGrp="1" noChangeArrowheads="1"/>
          </p:cNvSpPr>
          <p:nvPr>
            <p:ph type="subTitle" idx="1"/>
          </p:nvPr>
        </p:nvSpPr>
        <p:spPr>
          <a:xfrm>
            <a:off x="604838" y="5347462"/>
            <a:ext cx="5883275" cy="870744"/>
          </a:xfrm>
        </p:spPr>
        <p:txBody>
          <a:bodyPr/>
          <a:lstStyle>
            <a:lvl1pPr marL="0" indent="0">
              <a:lnSpc>
                <a:spcPct val="100000"/>
              </a:lnSpc>
              <a:buFontTx/>
              <a:buNone/>
              <a:defRPr sz="1600">
                <a:solidFill>
                  <a:schemeClr val="bg1"/>
                </a:solidFill>
                <a:effectLst>
                  <a:outerShdw blurRad="38100" dist="38100" dir="2700000" algn="tl">
                    <a:srgbClr val="000000">
                      <a:alpha val="43137"/>
                    </a:srgbClr>
                  </a:outerShdw>
                </a:effectLst>
              </a:defRPr>
            </a:lvl1pPr>
          </a:lstStyle>
          <a:p>
            <a:r>
              <a:rPr lang="en-US" dirty="0"/>
              <a:t>Click to edit Master subtitle style</a:t>
            </a:r>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26152" r="1683" b="28312"/>
          <a:stretch/>
        </p:blipFill>
        <p:spPr>
          <a:xfrm>
            <a:off x="0" y="0"/>
            <a:ext cx="9144000" cy="1036320"/>
          </a:xfrm>
          <a:prstGeom prst="rect">
            <a:avLst/>
          </a:prstGeom>
        </p:spPr>
      </p:pic>
      <p:pic>
        <p:nvPicPr>
          <p:cNvPr id="10" name="Picture 9" descr="FNLCR Text Treatment/NCI Sub Text" title="FNLCR Text Treatment/NCI Sub Text"/>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82028" y="183306"/>
            <a:ext cx="3578867" cy="764345"/>
          </a:xfrm>
          <a:prstGeom prst="rect">
            <a:avLst/>
          </a:prstGeom>
        </p:spPr>
      </p:pic>
      <p:sp>
        <p:nvSpPr>
          <p:cNvPr id="11" name="TextBox 10" descr="HHS/NIH/NCI/FFRDC Text" title="HHS/NIH/NCI/FFRDC Text"/>
          <p:cNvSpPr txBox="1"/>
          <p:nvPr userDrawn="1"/>
        </p:nvSpPr>
        <p:spPr>
          <a:xfrm>
            <a:off x="1313410" y="6359120"/>
            <a:ext cx="7780713" cy="415498"/>
          </a:xfrm>
          <a:prstGeom prst="rect">
            <a:avLst/>
          </a:prstGeom>
          <a:noFill/>
        </p:spPr>
        <p:txBody>
          <a:bodyPr wrap="square" rtlCol="0">
            <a:spAutoFit/>
          </a:bodyPr>
          <a:lstStyle/>
          <a:p>
            <a:pPr marL="0" indent="0" algn="r" fontAlgn="base">
              <a:spcBef>
                <a:spcPts val="0"/>
              </a:spcBef>
              <a:buNone/>
            </a:pPr>
            <a:r>
              <a:rPr lang="en-US" sz="800" dirty="0"/>
              <a:t>DEPARTMENT OF HEALTH AND HUMAN SERVICES • National Institutes of Health • National Cancer Institute</a:t>
            </a:r>
          </a:p>
          <a:p>
            <a:pPr marL="0" indent="0" algn="r" fontAlgn="base">
              <a:spcBef>
                <a:spcPts val="600"/>
              </a:spcBef>
              <a:buNone/>
            </a:pPr>
            <a:r>
              <a:rPr lang="en-US" sz="800" dirty="0"/>
              <a:t>Frederick National Laboratory is a Federally Funded Research and Development Center</a:t>
            </a:r>
            <a:r>
              <a:rPr lang="en-US" sz="800" baseline="0" dirty="0"/>
              <a:t> </a:t>
            </a:r>
            <a:r>
              <a:rPr lang="en-US" sz="800" dirty="0"/>
              <a:t>operated by </a:t>
            </a:r>
            <a:r>
              <a:rPr lang="en-US" sz="800" dirty="0" err="1"/>
              <a:t>Leidos</a:t>
            </a:r>
            <a:r>
              <a:rPr lang="en-US" sz="800" dirty="0"/>
              <a:t> Biomedical Research, Inc., for the National Cancer Institute</a:t>
            </a:r>
          </a:p>
        </p:txBody>
      </p:sp>
    </p:spTree>
    <p:extLst>
      <p:ext uri="{BB962C8B-B14F-4D97-AF65-F5344CB8AC3E}">
        <p14:creationId xmlns:p14="http://schemas.microsoft.com/office/powerpoint/2010/main" val="26365779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Single Image Title">
    <p:spTree>
      <p:nvGrpSpPr>
        <p:cNvPr id="1" name=""/>
        <p:cNvGrpSpPr/>
        <p:nvPr/>
      </p:nvGrpSpPr>
      <p:grpSpPr>
        <a:xfrm>
          <a:off x="0" y="0"/>
          <a:ext cx="0" cy="0"/>
          <a:chOff x="0" y="0"/>
          <a:chExt cx="0" cy="0"/>
        </a:xfrm>
      </p:grpSpPr>
      <p:sp>
        <p:nvSpPr>
          <p:cNvPr id="4" name="Rectangle 3"/>
          <p:cNvSpPr/>
          <p:nvPr userDrawn="1"/>
        </p:nvSpPr>
        <p:spPr>
          <a:xfrm>
            <a:off x="0" y="4352925"/>
            <a:ext cx="9144000" cy="2505075"/>
          </a:xfrm>
          <a:prstGeom prst="rect">
            <a:avLst/>
          </a:prstGeom>
          <a:solidFill>
            <a:srgbClr val="579F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8"/>
          <p:cNvPicPr>
            <a:picLocks noChangeAspect="1"/>
          </p:cNvPicPr>
          <p:nvPr userDrawn="1"/>
        </p:nvPicPr>
        <p:blipFill rotWithShape="1">
          <a:blip r:embed="rId2"/>
          <a:srcRect t="6950" b="4463"/>
          <a:stretch/>
        </p:blipFill>
        <p:spPr>
          <a:xfrm>
            <a:off x="0" y="0"/>
            <a:ext cx="9144000" cy="4410075"/>
          </a:xfrm>
          <a:prstGeom prst="rect">
            <a:avLst/>
          </a:prstGeom>
          <a:effectLst>
            <a:outerShdw blurRad="50800" dist="38100" dir="5400000" algn="t" rotWithShape="0">
              <a:prstClr val="black">
                <a:alpha val="40000"/>
              </a:prstClr>
            </a:outerShdw>
          </a:effectLst>
        </p:spPr>
      </p:pic>
      <p:sp>
        <p:nvSpPr>
          <p:cNvPr id="6" name="Rectangle 5"/>
          <p:cNvSpPr/>
          <p:nvPr userDrawn="1"/>
        </p:nvSpPr>
        <p:spPr>
          <a:xfrm>
            <a:off x="0" y="0"/>
            <a:ext cx="9144000" cy="1085850"/>
          </a:xfrm>
          <a:prstGeom prst="rect">
            <a:avLst/>
          </a:prstGeom>
          <a:gradFill flip="none" rotWithShape="1">
            <a:gsLst>
              <a:gs pos="0">
                <a:srgbClr val="214171"/>
              </a:gs>
              <a:gs pos="100000">
                <a:srgbClr val="0070C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1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619625" y="277813"/>
            <a:ext cx="42624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8" name="Rectangle 2"/>
          <p:cNvSpPr>
            <a:spLocks noGrp="1" noChangeArrowheads="1"/>
          </p:cNvSpPr>
          <p:nvPr>
            <p:ph type="ctrTitle"/>
          </p:nvPr>
        </p:nvSpPr>
        <p:spPr>
          <a:xfrm>
            <a:off x="604838" y="4389405"/>
            <a:ext cx="7872412" cy="868363"/>
          </a:xfrm>
          <a:effectLst/>
        </p:spPr>
        <p:txBody>
          <a:bodyPr/>
          <a:lstStyle>
            <a:lvl1pPr>
              <a:lnSpc>
                <a:spcPct val="95000"/>
              </a:lnSpc>
              <a:defRPr sz="2600" b="1" i="0">
                <a:solidFill>
                  <a:schemeClr val="bg1"/>
                </a:solidFill>
                <a:effectLst>
                  <a:outerShdw blurRad="38100" dist="38100" dir="2700000" algn="tl">
                    <a:srgbClr val="000000">
                      <a:alpha val="43137"/>
                    </a:srgbClr>
                  </a:outerShdw>
                </a:effectLst>
                <a:latin typeface="+mn-lt"/>
              </a:defRPr>
            </a:lvl1pPr>
          </a:lstStyle>
          <a:p>
            <a:r>
              <a:rPr lang="en-US"/>
              <a:t>Click to edit Master title style</a:t>
            </a:r>
            <a:endParaRPr lang="en-US" dirty="0"/>
          </a:p>
        </p:txBody>
      </p:sp>
      <p:sp>
        <p:nvSpPr>
          <p:cNvPr id="80899" name="Rectangle 3"/>
          <p:cNvSpPr>
            <a:spLocks noGrp="1" noChangeArrowheads="1"/>
          </p:cNvSpPr>
          <p:nvPr>
            <p:ph type="subTitle" idx="1"/>
          </p:nvPr>
        </p:nvSpPr>
        <p:spPr>
          <a:xfrm>
            <a:off x="604838" y="5347462"/>
            <a:ext cx="5883275" cy="870744"/>
          </a:xfrm>
        </p:spPr>
        <p:txBody>
          <a:bodyPr/>
          <a:lstStyle>
            <a:lvl1pPr marL="0" indent="0">
              <a:lnSpc>
                <a:spcPct val="100000"/>
              </a:lnSpc>
              <a:buFontTx/>
              <a:buNone/>
              <a:defRPr sz="1600">
                <a:solidFill>
                  <a:schemeClr val="bg1"/>
                </a:solidFill>
                <a:effectLst>
                  <a:outerShdw blurRad="38100" dist="38100" dir="2700000" algn="tl">
                    <a:srgbClr val="000000">
                      <a:alpha val="43137"/>
                    </a:srgbClr>
                  </a:outerShdw>
                </a:effectLst>
              </a:defRPr>
            </a:lvl1pPr>
          </a:lstStyle>
          <a:p>
            <a:r>
              <a:rPr lang="en-US"/>
              <a:t>Click to edit Master subtitle style</a:t>
            </a:r>
            <a:endParaRPr lang="en-US" dirty="0"/>
          </a:p>
        </p:txBody>
      </p:sp>
      <p:sp>
        <p:nvSpPr>
          <p:cNvPr id="10" name="TextBox 36"/>
          <p:cNvSpPr txBox="1">
            <a:spLocks noChangeArrowheads="1"/>
          </p:cNvSpPr>
          <p:nvPr userDrawn="1"/>
        </p:nvSpPr>
        <p:spPr bwMode="auto">
          <a:xfrm>
            <a:off x="611793" y="6387837"/>
            <a:ext cx="8465532" cy="546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6100">
                <a:solidFill>
                  <a:schemeClr val="tx1"/>
                </a:solidFill>
                <a:latin typeface="Arial" charset="0"/>
                <a:ea typeface="MS PGothic" pitchFamily="34" charset="-128"/>
              </a:defRPr>
            </a:lvl1pPr>
            <a:lvl2pPr marL="742950" indent="-285750" eaLnBrk="0" hangingPunct="0">
              <a:defRPr sz="6100">
                <a:solidFill>
                  <a:schemeClr val="tx1"/>
                </a:solidFill>
                <a:latin typeface="Arial" charset="0"/>
                <a:ea typeface="MS PGothic" pitchFamily="34" charset="-128"/>
              </a:defRPr>
            </a:lvl2pPr>
            <a:lvl3pPr marL="1143000" indent="-228600" eaLnBrk="0" hangingPunct="0">
              <a:defRPr sz="6100">
                <a:solidFill>
                  <a:schemeClr val="tx1"/>
                </a:solidFill>
                <a:latin typeface="Arial" charset="0"/>
                <a:ea typeface="MS PGothic" pitchFamily="34" charset="-128"/>
              </a:defRPr>
            </a:lvl3pPr>
            <a:lvl4pPr marL="1600200" indent="-228600" eaLnBrk="0" hangingPunct="0">
              <a:defRPr sz="6100">
                <a:solidFill>
                  <a:schemeClr val="tx1"/>
                </a:solidFill>
                <a:latin typeface="Arial" charset="0"/>
                <a:ea typeface="MS PGothic" pitchFamily="34" charset="-128"/>
              </a:defRPr>
            </a:lvl4pPr>
            <a:lvl5pPr marL="2057400" indent="-228600" eaLnBrk="0" hangingPunct="0">
              <a:defRPr sz="6100">
                <a:solidFill>
                  <a:schemeClr val="tx1"/>
                </a:solidFill>
                <a:latin typeface="Arial" charset="0"/>
                <a:ea typeface="MS PGothic" pitchFamily="34" charset="-128"/>
              </a:defRPr>
            </a:lvl5pPr>
            <a:lvl6pPr marL="2514600" indent="-228600" eaLnBrk="0" fontAlgn="base" hangingPunct="0">
              <a:spcBef>
                <a:spcPct val="0"/>
              </a:spcBef>
              <a:spcAft>
                <a:spcPct val="0"/>
              </a:spcAft>
              <a:defRPr sz="6100">
                <a:solidFill>
                  <a:schemeClr val="tx1"/>
                </a:solidFill>
                <a:latin typeface="Arial" charset="0"/>
                <a:ea typeface="MS PGothic" pitchFamily="34" charset="-128"/>
              </a:defRPr>
            </a:lvl6pPr>
            <a:lvl7pPr marL="2971800" indent="-228600" eaLnBrk="0" fontAlgn="base" hangingPunct="0">
              <a:spcBef>
                <a:spcPct val="0"/>
              </a:spcBef>
              <a:spcAft>
                <a:spcPct val="0"/>
              </a:spcAft>
              <a:defRPr sz="6100">
                <a:solidFill>
                  <a:schemeClr val="tx1"/>
                </a:solidFill>
                <a:latin typeface="Arial" charset="0"/>
                <a:ea typeface="MS PGothic" pitchFamily="34" charset="-128"/>
              </a:defRPr>
            </a:lvl7pPr>
            <a:lvl8pPr marL="3429000" indent="-228600" eaLnBrk="0" fontAlgn="base" hangingPunct="0">
              <a:spcBef>
                <a:spcPct val="0"/>
              </a:spcBef>
              <a:spcAft>
                <a:spcPct val="0"/>
              </a:spcAft>
              <a:defRPr sz="6100">
                <a:solidFill>
                  <a:schemeClr val="tx1"/>
                </a:solidFill>
                <a:latin typeface="Arial" charset="0"/>
                <a:ea typeface="MS PGothic" pitchFamily="34" charset="-128"/>
              </a:defRPr>
            </a:lvl8pPr>
            <a:lvl9pPr marL="3886200" indent="-228600" eaLnBrk="0" fontAlgn="base" hangingPunct="0">
              <a:spcBef>
                <a:spcPct val="0"/>
              </a:spcBef>
              <a:spcAft>
                <a:spcPct val="0"/>
              </a:spcAft>
              <a:defRPr sz="6100">
                <a:solidFill>
                  <a:schemeClr val="tx1"/>
                </a:solidFill>
                <a:latin typeface="Arial" charset="0"/>
                <a:ea typeface="MS PGothic" pitchFamily="34" charset="-128"/>
              </a:defRPr>
            </a:lvl9pPr>
          </a:lstStyle>
          <a:p>
            <a:pPr algn="r" eaLnBrk="1" hangingPunct="1"/>
            <a:r>
              <a:rPr lang="en-US" sz="900" dirty="0">
                <a:solidFill>
                  <a:srgbClr val="25529B"/>
                </a:solidFill>
              </a:rPr>
              <a:t>The</a:t>
            </a:r>
            <a:r>
              <a:rPr lang="en-US" sz="900" baseline="0" dirty="0">
                <a:solidFill>
                  <a:srgbClr val="25529B"/>
                </a:solidFill>
              </a:rPr>
              <a:t> Frederick National Laboratory is a federally funded research and development center operated by SAIC-Frederick, Inc., for the National Cancer Institute</a:t>
            </a:r>
          </a:p>
          <a:p>
            <a:pPr marL="0" marR="0" indent="0" algn="r" defTabSz="914400" rtl="0" eaLnBrk="1" fontAlgn="base" latinLnBrk="0" hangingPunct="1">
              <a:lnSpc>
                <a:spcPct val="100000"/>
              </a:lnSpc>
              <a:spcBef>
                <a:spcPts val="300"/>
              </a:spcBef>
              <a:spcAft>
                <a:spcPct val="0"/>
              </a:spcAft>
              <a:buClrTx/>
              <a:buSzTx/>
              <a:buFontTx/>
              <a:buNone/>
              <a:tabLst/>
              <a:defRPr/>
            </a:pPr>
            <a:r>
              <a:rPr lang="en-US" sz="900" dirty="0">
                <a:solidFill>
                  <a:srgbClr val="25529B"/>
                </a:solidFill>
              </a:rPr>
              <a:t>DEPARTMENT OF HEALTH AND HUMAN SERVICES</a:t>
            </a:r>
            <a:r>
              <a:rPr lang="en-US" sz="900" baseline="0" dirty="0">
                <a:solidFill>
                  <a:srgbClr val="25529B"/>
                </a:solidFill>
              </a:rPr>
              <a:t> </a:t>
            </a:r>
            <a:r>
              <a:rPr lang="en-US" sz="900" dirty="0">
                <a:solidFill>
                  <a:srgbClr val="25529B"/>
                </a:solidFill>
              </a:rPr>
              <a:t>• National Institutes of Health • National Cancer Institute</a:t>
            </a:r>
          </a:p>
          <a:p>
            <a:pPr algn="r" eaLnBrk="1" hangingPunct="1"/>
            <a:endParaRPr lang="en-US" sz="900" dirty="0">
              <a:solidFill>
                <a:srgbClr val="25529B"/>
              </a:solidFill>
            </a:endParaRPr>
          </a:p>
        </p:txBody>
      </p:sp>
    </p:spTree>
    <p:extLst>
      <p:ext uri="{BB962C8B-B14F-4D97-AF65-F5344CB8AC3E}">
        <p14:creationId xmlns:p14="http://schemas.microsoft.com/office/powerpoint/2010/main" val="27999041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w/ FN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spcBef>
                <a:spcPts val="1000"/>
              </a:spcBef>
              <a:buClr>
                <a:srgbClr val="579FDB"/>
              </a:buClr>
              <a:defRPr sz="2000"/>
            </a:lvl1pPr>
            <a:lvl2pPr>
              <a:spcBef>
                <a:spcPts val="1000"/>
              </a:spcBef>
              <a:buClr>
                <a:srgbClr val="579FDB"/>
              </a:buClr>
              <a:defRPr sz="1800"/>
            </a:lvl2pPr>
            <a:lvl3pPr>
              <a:spcBef>
                <a:spcPts val="1000"/>
              </a:spcBef>
              <a:buClr>
                <a:srgbClr val="579FDB"/>
              </a:buClr>
              <a:defRPr sz="1800"/>
            </a:lvl3pPr>
            <a:lvl4pPr>
              <a:spcBef>
                <a:spcPts val="1000"/>
              </a:spcBef>
              <a:defRPr sz="1800"/>
            </a:lvl4pPr>
            <a:lvl5pPr>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021214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Title">
    <p:spTree>
      <p:nvGrpSpPr>
        <p:cNvPr id="1" name=""/>
        <p:cNvGrpSpPr/>
        <p:nvPr/>
      </p:nvGrpSpPr>
      <p:grpSpPr>
        <a:xfrm>
          <a:off x="0" y="0"/>
          <a:ext cx="0" cy="0"/>
          <a:chOff x="0" y="0"/>
          <a:chExt cx="0" cy="0"/>
        </a:xfrm>
      </p:grpSpPr>
      <p:sp>
        <p:nvSpPr>
          <p:cNvPr id="4" name="Rectangle 3"/>
          <p:cNvSpPr/>
          <p:nvPr userDrawn="1"/>
        </p:nvSpPr>
        <p:spPr>
          <a:xfrm>
            <a:off x="0" y="3724275"/>
            <a:ext cx="8696325" cy="5715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722313" y="3911600"/>
            <a:ext cx="7772400" cy="1362075"/>
          </a:xfrm>
        </p:spPr>
        <p:txBody>
          <a:bodyPr anchor="t"/>
          <a:lstStyle>
            <a:lvl1pPr algn="l">
              <a:defRPr sz="1600" b="0" i="0" cap="none" baseline="0">
                <a:solidFill>
                  <a:schemeClr val="tx1"/>
                </a:solidFill>
                <a:effectLst/>
              </a:defRPr>
            </a:lvl1pPr>
          </a:lstStyle>
          <a:p>
            <a:r>
              <a:rPr lang="en-US"/>
              <a:t>Click to edit Master title style</a:t>
            </a:r>
            <a:endParaRPr lang="en-US" dirty="0"/>
          </a:p>
        </p:txBody>
      </p:sp>
      <p:sp>
        <p:nvSpPr>
          <p:cNvPr id="3" name="Text Placeholder 2"/>
          <p:cNvSpPr>
            <a:spLocks noGrp="1"/>
          </p:cNvSpPr>
          <p:nvPr>
            <p:ph type="body" idx="1"/>
          </p:nvPr>
        </p:nvSpPr>
        <p:spPr>
          <a:xfrm>
            <a:off x="722313" y="2144713"/>
            <a:ext cx="7772400" cy="1500187"/>
          </a:xfrm>
        </p:spPr>
        <p:txBody>
          <a:bodyPr anchor="b"/>
          <a:lstStyle>
            <a:lvl1pPr marL="0" indent="0">
              <a:buNone/>
              <a:defRPr sz="2400" b="1" i="0">
                <a:solidFill>
                  <a:srgbClr val="0070C0"/>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8281028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5A836BFB-9E73-40EF-BBAB-148C68891780}" type="slidenum">
              <a:rPr lang="en-US"/>
              <a:pPr>
                <a:defRPr/>
              </a:pPr>
              <a:t>‹#›</a:t>
            </a:fld>
            <a:endParaRPr lang="en-US"/>
          </a:p>
        </p:txBody>
      </p:sp>
    </p:spTree>
    <p:extLst>
      <p:ext uri="{BB962C8B-B14F-4D97-AF65-F5344CB8AC3E}">
        <p14:creationId xmlns:p14="http://schemas.microsoft.com/office/powerpoint/2010/main" val="38982446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Single Image Title">
    <p:spTree>
      <p:nvGrpSpPr>
        <p:cNvPr id="1" name=""/>
        <p:cNvGrpSpPr/>
        <p:nvPr/>
      </p:nvGrpSpPr>
      <p:grpSpPr>
        <a:xfrm>
          <a:off x="0" y="0"/>
          <a:ext cx="0" cy="0"/>
          <a:chOff x="0" y="0"/>
          <a:chExt cx="0" cy="0"/>
        </a:xfrm>
      </p:grpSpPr>
      <p:sp>
        <p:nvSpPr>
          <p:cNvPr id="4" name="Rectangle 3"/>
          <p:cNvSpPr/>
          <p:nvPr userDrawn="1"/>
        </p:nvSpPr>
        <p:spPr>
          <a:xfrm>
            <a:off x="0" y="4352925"/>
            <a:ext cx="9144000" cy="2505075"/>
          </a:xfrm>
          <a:prstGeom prst="rect">
            <a:avLst/>
          </a:prstGeom>
          <a:solidFill>
            <a:srgbClr val="579F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8" descr="FNLCR Lab Technician  Image" title="FNLCR Lab Technician Image"/>
          <p:cNvPicPr>
            <a:picLocks noChangeAspect="1"/>
          </p:cNvPicPr>
          <p:nvPr userDrawn="1"/>
        </p:nvPicPr>
        <p:blipFill rotWithShape="1">
          <a:blip r:embed="rId2"/>
          <a:srcRect t="6950" b="4463"/>
          <a:stretch/>
        </p:blipFill>
        <p:spPr>
          <a:xfrm>
            <a:off x="0" y="0"/>
            <a:ext cx="9144000" cy="4410075"/>
          </a:xfrm>
          <a:prstGeom prst="rect">
            <a:avLst/>
          </a:prstGeom>
          <a:effectLst>
            <a:outerShdw blurRad="50800" dist="38100" dir="5400000" algn="t" rotWithShape="0">
              <a:prstClr val="black">
                <a:alpha val="40000"/>
              </a:prstClr>
            </a:outerShdw>
          </a:effectLst>
        </p:spPr>
      </p:pic>
      <p:sp>
        <p:nvSpPr>
          <p:cNvPr id="80898" name="Rectangle 2"/>
          <p:cNvSpPr>
            <a:spLocks noGrp="1" noChangeArrowheads="1"/>
          </p:cNvSpPr>
          <p:nvPr>
            <p:ph type="ctrTitle"/>
          </p:nvPr>
        </p:nvSpPr>
        <p:spPr>
          <a:xfrm>
            <a:off x="604838" y="4389405"/>
            <a:ext cx="7872412" cy="868363"/>
          </a:xfrm>
          <a:effectLst/>
        </p:spPr>
        <p:txBody>
          <a:bodyPr/>
          <a:lstStyle>
            <a:lvl1pPr>
              <a:lnSpc>
                <a:spcPct val="95000"/>
              </a:lnSpc>
              <a:defRPr sz="2600" b="1" i="0">
                <a:solidFill>
                  <a:schemeClr val="bg1"/>
                </a:solidFill>
                <a:effectLst>
                  <a:outerShdw blurRad="38100" dist="38100" dir="2700000" algn="tl">
                    <a:srgbClr val="000000">
                      <a:alpha val="43137"/>
                    </a:srgbClr>
                  </a:outerShdw>
                </a:effectLst>
                <a:latin typeface="+mn-lt"/>
              </a:defRPr>
            </a:lvl1pPr>
          </a:lstStyle>
          <a:p>
            <a:r>
              <a:rPr lang="en-US"/>
              <a:t>Click to edit Master title style</a:t>
            </a:r>
            <a:endParaRPr lang="en-US" dirty="0"/>
          </a:p>
        </p:txBody>
      </p:sp>
      <p:sp>
        <p:nvSpPr>
          <p:cNvPr id="80899" name="Rectangle 3"/>
          <p:cNvSpPr>
            <a:spLocks noGrp="1" noChangeArrowheads="1"/>
          </p:cNvSpPr>
          <p:nvPr>
            <p:ph type="subTitle" idx="1"/>
          </p:nvPr>
        </p:nvSpPr>
        <p:spPr>
          <a:xfrm>
            <a:off x="604838" y="5347462"/>
            <a:ext cx="5883275" cy="870744"/>
          </a:xfrm>
        </p:spPr>
        <p:txBody>
          <a:bodyPr/>
          <a:lstStyle>
            <a:lvl1pPr marL="0" indent="0">
              <a:lnSpc>
                <a:spcPct val="100000"/>
              </a:lnSpc>
              <a:buFontTx/>
              <a:buNone/>
              <a:defRPr sz="1600">
                <a:solidFill>
                  <a:schemeClr val="bg1"/>
                </a:solidFill>
                <a:effectLst>
                  <a:outerShdw blurRad="38100" dist="38100" dir="2700000" algn="tl">
                    <a:srgbClr val="000000">
                      <a:alpha val="43137"/>
                    </a:srgbClr>
                  </a:outerShdw>
                </a:effectLst>
              </a:defRPr>
            </a:lvl1pPr>
          </a:lstStyle>
          <a:p>
            <a:r>
              <a:rPr lang="en-US"/>
              <a:t>Click to edit Master subtitle style</a:t>
            </a:r>
            <a:endParaRPr lang="en-US" dirty="0"/>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26152" r="1683" b="28312"/>
          <a:stretch/>
        </p:blipFill>
        <p:spPr>
          <a:xfrm>
            <a:off x="0" y="0"/>
            <a:ext cx="9144000" cy="1036320"/>
          </a:xfrm>
          <a:prstGeom prst="rect">
            <a:avLst/>
          </a:prstGeom>
        </p:spPr>
      </p:pic>
      <p:pic>
        <p:nvPicPr>
          <p:cNvPr id="10" name="Picture 9" descr="FNLCR Text Treatment/NCI Sub Text" title="FNLCR Text Treatment/NCI Sub Text"/>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82028" y="183306"/>
            <a:ext cx="3578867" cy="764345"/>
          </a:xfrm>
          <a:prstGeom prst="rect">
            <a:avLst/>
          </a:prstGeom>
        </p:spPr>
      </p:pic>
      <p:sp>
        <p:nvSpPr>
          <p:cNvPr id="11" name="TextBox 10" descr="HHS/NIH/NCI/FFRDC Text" title="HHS/NIH/NCI/FFRDC Text"/>
          <p:cNvSpPr txBox="1"/>
          <p:nvPr userDrawn="1"/>
        </p:nvSpPr>
        <p:spPr>
          <a:xfrm>
            <a:off x="1313410" y="6359120"/>
            <a:ext cx="7780713" cy="415498"/>
          </a:xfrm>
          <a:prstGeom prst="rect">
            <a:avLst/>
          </a:prstGeom>
          <a:noFill/>
        </p:spPr>
        <p:txBody>
          <a:bodyPr wrap="square" rtlCol="0">
            <a:spAutoFit/>
          </a:bodyPr>
          <a:lstStyle/>
          <a:p>
            <a:pPr marL="0" indent="0" algn="r" fontAlgn="base">
              <a:spcBef>
                <a:spcPts val="0"/>
              </a:spcBef>
              <a:buNone/>
            </a:pPr>
            <a:r>
              <a:rPr lang="en-US" sz="800" dirty="0"/>
              <a:t>DEPARTMENT OF HEALTH AND HUMAN SERVICES • National Institutes of Health • National Cancer Institute</a:t>
            </a:r>
          </a:p>
          <a:p>
            <a:pPr marL="0" indent="0" algn="r" fontAlgn="base">
              <a:spcBef>
                <a:spcPts val="600"/>
              </a:spcBef>
              <a:buNone/>
            </a:pPr>
            <a:r>
              <a:rPr lang="en-US" sz="800" dirty="0"/>
              <a:t>Frederick National Laboratory is a Federally Funded Research and Development Center</a:t>
            </a:r>
            <a:r>
              <a:rPr lang="en-US" sz="800" baseline="0" dirty="0"/>
              <a:t> </a:t>
            </a:r>
            <a:r>
              <a:rPr lang="en-US" sz="800" dirty="0"/>
              <a:t>operated by </a:t>
            </a:r>
            <a:r>
              <a:rPr lang="en-US" sz="800" dirty="0" err="1"/>
              <a:t>Leidos</a:t>
            </a:r>
            <a:r>
              <a:rPr lang="en-US" sz="800" dirty="0"/>
              <a:t> Biomedical Research, Inc., for the National Cancer Institute</a:t>
            </a:r>
          </a:p>
        </p:txBody>
      </p:sp>
    </p:spTree>
    <p:extLst>
      <p:ext uri="{BB962C8B-B14F-4D97-AF65-F5344CB8AC3E}">
        <p14:creationId xmlns:p14="http://schemas.microsoft.com/office/powerpoint/2010/main" val="23508431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w/ FN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spcBef>
                <a:spcPts val="1000"/>
              </a:spcBef>
              <a:buClr>
                <a:srgbClr val="579FDB"/>
              </a:buClr>
              <a:defRPr sz="2000"/>
            </a:lvl1pPr>
            <a:lvl2pPr>
              <a:spcBef>
                <a:spcPts val="1000"/>
              </a:spcBef>
              <a:buClr>
                <a:srgbClr val="579FDB"/>
              </a:buClr>
              <a:defRPr sz="1800"/>
            </a:lvl2pPr>
            <a:lvl3pPr>
              <a:spcBef>
                <a:spcPts val="1000"/>
              </a:spcBef>
              <a:buClr>
                <a:srgbClr val="579FDB"/>
              </a:buClr>
              <a:defRPr sz="1800"/>
            </a:lvl3pPr>
            <a:lvl4pPr>
              <a:spcBef>
                <a:spcPts val="1000"/>
              </a:spcBef>
              <a:defRPr sz="1800"/>
            </a:lvl4pPr>
            <a:lvl5pPr>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Placeholder 5"/>
          <p:cNvSpPr>
            <a:spLocks noGrp="1"/>
          </p:cNvSpPr>
          <p:nvPr>
            <p:ph type="sldNum" sz="quarter" idx="4"/>
          </p:nvPr>
        </p:nvSpPr>
        <p:spPr>
          <a:xfrm>
            <a:off x="6553200" y="6356350"/>
            <a:ext cx="2133600" cy="365125"/>
          </a:xfrm>
          <a:prstGeom prst="rect">
            <a:avLst/>
          </a:prstGeom>
        </p:spPr>
        <p:txBody>
          <a:bodyPr/>
          <a:lstStyle>
            <a:lvl1pPr algn="r">
              <a:defRPr sz="1200">
                <a:solidFill>
                  <a:schemeClr val="bg1">
                    <a:lumMod val="65000"/>
                  </a:schemeClr>
                </a:solidFill>
              </a:defRPr>
            </a:lvl1pPr>
          </a:lstStyle>
          <a:p>
            <a:fld id="{0A090F8D-2E91-45E8-9D37-A3B45C7194D7}" type="slidenum">
              <a:rPr lang="en-US" smtClean="0"/>
              <a:pPr/>
              <a:t>‹#›</a:t>
            </a:fld>
            <a:endParaRPr lang="en-US" dirty="0"/>
          </a:p>
        </p:txBody>
      </p:sp>
    </p:spTree>
    <p:extLst>
      <p:ext uri="{BB962C8B-B14F-4D97-AF65-F5344CB8AC3E}">
        <p14:creationId xmlns:p14="http://schemas.microsoft.com/office/powerpoint/2010/main" val="1545642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6857DF4A-DC88-417C-BFD2-CAE9191009A3}" type="slidenum">
              <a:rPr lang="en-US"/>
              <a:pPr>
                <a:defRPr/>
              </a:pPr>
              <a:t>‹#›</a:t>
            </a:fld>
            <a:endParaRPr lang="en-US"/>
          </a:p>
        </p:txBody>
      </p:sp>
    </p:spTree>
    <p:extLst>
      <p:ext uri="{BB962C8B-B14F-4D97-AF65-F5344CB8AC3E}">
        <p14:creationId xmlns:p14="http://schemas.microsoft.com/office/powerpoint/2010/main" val="28626729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Title">
    <p:spTree>
      <p:nvGrpSpPr>
        <p:cNvPr id="1" name=""/>
        <p:cNvGrpSpPr/>
        <p:nvPr/>
      </p:nvGrpSpPr>
      <p:grpSpPr>
        <a:xfrm>
          <a:off x="0" y="0"/>
          <a:ext cx="0" cy="0"/>
          <a:chOff x="0" y="0"/>
          <a:chExt cx="0" cy="0"/>
        </a:xfrm>
      </p:grpSpPr>
      <p:sp>
        <p:nvSpPr>
          <p:cNvPr id="4" name="Rectangle 3"/>
          <p:cNvSpPr/>
          <p:nvPr userDrawn="1"/>
        </p:nvSpPr>
        <p:spPr>
          <a:xfrm>
            <a:off x="0" y="3724275"/>
            <a:ext cx="8696325" cy="5715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722313" y="3911600"/>
            <a:ext cx="7772400" cy="1362075"/>
          </a:xfrm>
        </p:spPr>
        <p:txBody>
          <a:bodyPr anchor="t"/>
          <a:lstStyle>
            <a:lvl1pPr algn="l">
              <a:defRPr sz="1600" b="0" i="0" cap="none" baseline="0">
                <a:solidFill>
                  <a:schemeClr val="tx1"/>
                </a:solidFill>
                <a:effectLst/>
              </a:defRPr>
            </a:lvl1pPr>
          </a:lstStyle>
          <a:p>
            <a:r>
              <a:rPr lang="en-US"/>
              <a:t>Click to edit Master title style</a:t>
            </a:r>
            <a:endParaRPr lang="en-US" dirty="0"/>
          </a:p>
        </p:txBody>
      </p:sp>
      <p:sp>
        <p:nvSpPr>
          <p:cNvPr id="3" name="Text Placeholder 2"/>
          <p:cNvSpPr>
            <a:spLocks noGrp="1"/>
          </p:cNvSpPr>
          <p:nvPr>
            <p:ph type="body" idx="1"/>
          </p:nvPr>
        </p:nvSpPr>
        <p:spPr>
          <a:xfrm>
            <a:off x="722313" y="2144713"/>
            <a:ext cx="7772400" cy="1500187"/>
          </a:xfrm>
        </p:spPr>
        <p:txBody>
          <a:bodyPr anchor="b"/>
          <a:lstStyle>
            <a:lvl1pPr marL="0" indent="0">
              <a:buNone/>
              <a:defRPr sz="2400" b="1" i="0">
                <a:solidFill>
                  <a:srgbClr val="0070C0"/>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87627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E5B79ED3-BDAC-4236-885B-164CEBBC0931}" type="slidenum">
              <a:rPr lang="en-US"/>
              <a:pPr>
                <a:defRPr/>
              </a:pPr>
              <a:t>‹#›</a:t>
            </a:fld>
            <a:endParaRPr lang="en-US"/>
          </a:p>
        </p:txBody>
      </p:sp>
    </p:spTree>
    <p:extLst>
      <p:ext uri="{BB962C8B-B14F-4D97-AF65-F5344CB8AC3E}">
        <p14:creationId xmlns:p14="http://schemas.microsoft.com/office/powerpoint/2010/main" val="5412241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a:t>Click to edit Master title style</a:t>
            </a:r>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defRPr/>
            </a:pPr>
            <a:endParaRPr lang="en-US">
              <a:solidFill>
                <a:srgbClr val="000000"/>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defRPr/>
            </a:pPr>
            <a:fld id="{9EA39AB4-525B-4EF2-9305-C2DB3266F10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8858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xfrm>
            <a:off x="457200" y="6356350"/>
            <a:ext cx="2133600" cy="365125"/>
          </a:xfrm>
          <a:prstGeom prst="rect">
            <a:avLst/>
          </a:prstGeom>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xfrm>
            <a:off x="3124200" y="6356350"/>
            <a:ext cx="2895600" cy="365125"/>
          </a:xfrm>
          <a:prstGeom prst="rect">
            <a:avLst/>
          </a:prstGeom>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xfrm>
            <a:off x="6553200" y="6356350"/>
            <a:ext cx="2133600" cy="365125"/>
          </a:xfrm>
          <a:prstGeom prst="rect">
            <a:avLst/>
          </a:prstGeom>
          <a:ln/>
        </p:spPr>
        <p:txBody>
          <a:bodyPr/>
          <a:lstStyle>
            <a:lvl1pPr>
              <a:defRPr/>
            </a:lvl1pPr>
          </a:lstStyle>
          <a:p>
            <a:pPr>
              <a:defRPr/>
            </a:pPr>
            <a:fld id="{4EBFFB22-256F-4675-9EFD-686C82F789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7773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5A836BFB-9E73-40EF-BBAB-148C68891780}" type="slidenum">
              <a:rPr lang="en-US"/>
              <a:pPr>
                <a:defRPr/>
              </a:pPr>
              <a:t>‹#›</a:t>
            </a:fld>
            <a:endParaRPr lang="en-US"/>
          </a:p>
        </p:txBody>
      </p:sp>
    </p:spTree>
    <p:extLst>
      <p:ext uri="{BB962C8B-B14F-4D97-AF65-F5344CB8AC3E}">
        <p14:creationId xmlns:p14="http://schemas.microsoft.com/office/powerpoint/2010/main" val="30297692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r>
              <a:rPr lang="en-US" noProof="0"/>
              <a:t>Click icon to add table</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32AC0147-D338-44A2-B883-A4294D35239E}" type="slidenum">
              <a:rPr lang="en-US"/>
              <a:pPr>
                <a:defRPr/>
              </a:pPr>
              <a:t>‹#›</a:t>
            </a:fld>
            <a:endParaRPr lang="en-US"/>
          </a:p>
        </p:txBody>
      </p:sp>
    </p:spTree>
    <p:extLst>
      <p:ext uri="{BB962C8B-B14F-4D97-AF65-F5344CB8AC3E}">
        <p14:creationId xmlns:p14="http://schemas.microsoft.com/office/powerpoint/2010/main" val="25319310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62162666-6983-45B1-A284-BE2CE2B3A7A3}" type="slidenum">
              <a:rPr lang="en-US"/>
              <a:pPr>
                <a:defRPr/>
              </a:pPr>
              <a:t>‹#›</a:t>
            </a:fld>
            <a:endParaRPr lang="en-US"/>
          </a:p>
        </p:txBody>
      </p:sp>
    </p:spTree>
    <p:extLst>
      <p:ext uri="{BB962C8B-B14F-4D97-AF65-F5344CB8AC3E}">
        <p14:creationId xmlns:p14="http://schemas.microsoft.com/office/powerpoint/2010/main" val="2894324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Slide - Science">
    <p:spTree>
      <p:nvGrpSpPr>
        <p:cNvPr id="1" name=""/>
        <p:cNvGrpSpPr/>
        <p:nvPr/>
      </p:nvGrpSpPr>
      <p:grpSpPr>
        <a:xfrm>
          <a:off x="0" y="0"/>
          <a:ext cx="0" cy="0"/>
          <a:chOff x="0" y="0"/>
          <a:chExt cx="0" cy="0"/>
        </a:xfrm>
      </p:grpSpPr>
      <p:pic>
        <p:nvPicPr>
          <p:cNvPr id="8" name="Picture 7" descr="A picture containing chart&#10;&#10;Description automatically generated">
            <a:extLst>
              <a:ext uri="{FF2B5EF4-FFF2-40B4-BE49-F238E27FC236}">
                <a16:creationId xmlns:a16="http://schemas.microsoft.com/office/drawing/2014/main" id="{B4A7020B-F199-9A4D-9275-169CF00261A8}"/>
              </a:ext>
            </a:extLst>
          </p:cNvPr>
          <p:cNvPicPr>
            <a:picLocks noChangeAspect="1"/>
          </p:cNvPicPr>
          <p:nvPr/>
        </p:nvPicPr>
        <p:blipFill>
          <a:blip r:embed="rId2"/>
          <a:stretch>
            <a:fillRect/>
          </a:stretch>
        </p:blipFill>
        <p:spPr>
          <a:xfrm>
            <a:off x="0" y="0"/>
            <a:ext cx="9134475" cy="6858000"/>
          </a:xfrm>
          <a:prstGeom prst="rect">
            <a:avLst/>
          </a:prstGeom>
        </p:spPr>
      </p:pic>
      <p:pic>
        <p:nvPicPr>
          <p:cNvPr id="10" name="Picture 9">
            <a:extLst>
              <a:ext uri="{FF2B5EF4-FFF2-40B4-BE49-F238E27FC236}">
                <a16:creationId xmlns:a16="http://schemas.microsoft.com/office/drawing/2014/main" id="{04E07E87-00DD-2347-B6F0-FE7C62873EB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19544" y="348814"/>
            <a:ext cx="2038481" cy="1484608"/>
          </a:xfrm>
          <a:prstGeom prst="rect">
            <a:avLst/>
          </a:prstGeom>
        </p:spPr>
      </p:pic>
      <p:sp>
        <p:nvSpPr>
          <p:cNvPr id="6" name="Title 1">
            <a:extLst>
              <a:ext uri="{FF2B5EF4-FFF2-40B4-BE49-F238E27FC236}">
                <a16:creationId xmlns:a16="http://schemas.microsoft.com/office/drawing/2014/main" id="{9AC5CBBB-15BA-3DDE-FBA7-D1A7D9F2FCBF}"/>
              </a:ext>
            </a:extLst>
          </p:cNvPr>
          <p:cNvSpPr>
            <a:spLocks noGrp="1"/>
          </p:cNvSpPr>
          <p:nvPr>
            <p:ph type="ctrTitle"/>
          </p:nvPr>
        </p:nvSpPr>
        <p:spPr>
          <a:xfrm>
            <a:off x="344466" y="2472042"/>
            <a:ext cx="5850594" cy="1874491"/>
          </a:xfrm>
        </p:spPr>
        <p:txBody>
          <a:bodyPr lIns="0" tIns="0" rIns="0" bIns="0" anchor="t" anchorCtr="0">
            <a:normAutofit/>
          </a:bodyPr>
          <a:lstStyle>
            <a:lvl1pPr algn="l">
              <a:defRPr sz="36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Subtitle 2">
            <a:extLst>
              <a:ext uri="{FF2B5EF4-FFF2-40B4-BE49-F238E27FC236}">
                <a16:creationId xmlns:a16="http://schemas.microsoft.com/office/drawing/2014/main" id="{063D425F-2B10-F182-D9FC-EC92C55AFEEB}"/>
              </a:ext>
            </a:extLst>
          </p:cNvPr>
          <p:cNvSpPr>
            <a:spLocks noGrp="1"/>
          </p:cNvSpPr>
          <p:nvPr>
            <p:ph type="subTitle" idx="1"/>
          </p:nvPr>
        </p:nvSpPr>
        <p:spPr>
          <a:xfrm>
            <a:off x="344466" y="4645735"/>
            <a:ext cx="3563654" cy="1379285"/>
          </a:xfrm>
        </p:spPr>
        <p:txBody>
          <a:bodyPr lIns="0" tIns="0" rIns="0" bIns="0" anchor="t" anchorCtr="0">
            <a:normAutofit/>
          </a:bodyPr>
          <a:lstStyle>
            <a:lvl1pPr marL="0" indent="0" algn="l">
              <a:buFont typeface="Arial" panose="020B0604020202020204" pitchFamily="34" charset="0"/>
              <a:buNone/>
              <a:defRPr sz="1800" b="1">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2" name="TextBox 1">
            <a:extLst>
              <a:ext uri="{FF2B5EF4-FFF2-40B4-BE49-F238E27FC236}">
                <a16:creationId xmlns:a16="http://schemas.microsoft.com/office/drawing/2014/main" id="{4ED09220-5ACF-CF5C-E8C0-63D8D071B0B1}"/>
              </a:ext>
            </a:extLst>
          </p:cNvPr>
          <p:cNvSpPr txBox="1"/>
          <p:nvPr/>
        </p:nvSpPr>
        <p:spPr>
          <a:xfrm>
            <a:off x="344466" y="6393112"/>
            <a:ext cx="2746332" cy="213585"/>
          </a:xfrm>
          <a:prstGeom prst="rect">
            <a:avLst/>
          </a:prstGeom>
          <a:noFill/>
        </p:spPr>
        <p:txBody>
          <a:bodyPr wrap="square" lIns="0" rtlCol="0">
            <a:spAutoFit/>
          </a:bodyPr>
          <a:lstStyle/>
          <a:p>
            <a:r>
              <a:rPr lang="en-US" sz="788" dirty="0">
                <a:solidFill>
                  <a:schemeClr val="bg1"/>
                </a:solidFill>
              </a:rPr>
              <a:t>SPONSORED BY THE NATIONAL CANCER INSTITUTE</a:t>
            </a:r>
          </a:p>
        </p:txBody>
      </p:sp>
    </p:spTree>
    <p:extLst>
      <p:ext uri="{BB962C8B-B14F-4D97-AF65-F5344CB8AC3E}">
        <p14:creationId xmlns:p14="http://schemas.microsoft.com/office/powerpoint/2010/main" val="4252933814"/>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Dar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36F4FF-5EF5-CB4E-8F3D-CEC39A1715BD}"/>
              </a:ext>
            </a:extLst>
          </p:cNvPr>
          <p:cNvSpPr/>
          <p:nvPr/>
        </p:nvSpPr>
        <p:spPr>
          <a:xfrm>
            <a:off x="0" y="2350"/>
            <a:ext cx="9144000" cy="15407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15C489-5A3D-4D48-B82B-15FEEB47F1EC}"/>
              </a:ext>
            </a:extLst>
          </p:cNvPr>
          <p:cNvSpPr>
            <a:spLocks noGrp="1"/>
          </p:cNvSpPr>
          <p:nvPr>
            <p:ph type="title"/>
          </p:nvPr>
        </p:nvSpPr>
        <p:spPr>
          <a:xfrm>
            <a:off x="1268260" y="202287"/>
            <a:ext cx="7684719" cy="1325563"/>
          </a:xfrm>
        </p:spPr>
        <p:txBody>
          <a:bodyPr>
            <a:normAutofit/>
          </a:bodyPr>
          <a:lstStyle>
            <a:lvl1pPr>
              <a:defRPr sz="21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09FFCBA-C89D-A94C-B45D-4798DBF2CD07}"/>
              </a:ext>
            </a:extLst>
          </p:cNvPr>
          <p:cNvSpPr>
            <a:spLocks noGrp="1"/>
          </p:cNvSpPr>
          <p:nvPr>
            <p:ph idx="1"/>
          </p:nvPr>
        </p:nvSpPr>
        <p:spPr>
          <a:xfrm>
            <a:off x="253653" y="1825625"/>
            <a:ext cx="8652353" cy="4351338"/>
          </a:xfrm>
        </p:spPr>
        <p:txBody>
          <a:bodyPr/>
          <a:lstStyle>
            <a:lvl1pPr marL="221456" indent="-213122">
              <a:buClr>
                <a:srgbClr val="4E9DB5"/>
              </a:buClr>
              <a:buFont typeface="Arial" panose="020B0604020202020204" pitchFamily="34" charset="0"/>
              <a:buChar char="•"/>
              <a:tabLst/>
              <a:defRPr sz="1650" b="1">
                <a:solidFill>
                  <a:schemeClr val="tx1"/>
                </a:solidFill>
                <a:latin typeface="Arial" panose="020B0604020202020204" pitchFamily="34" charset="0"/>
                <a:cs typeface="Arial" panose="020B0604020202020204" pitchFamily="34" charset="0"/>
              </a:defRPr>
            </a:lvl1pPr>
            <a:lvl2pPr marL="390525" indent="-169069">
              <a:buClr>
                <a:schemeClr val="accent2"/>
              </a:buClr>
              <a:buFont typeface="Arial" panose="020B0604020202020204" pitchFamily="34" charset="0"/>
              <a:buChar char="•"/>
              <a:tabLst/>
              <a:defRPr sz="1500">
                <a:solidFill>
                  <a:schemeClr val="tx1"/>
                </a:solidFill>
                <a:latin typeface="Arial" panose="020B0604020202020204" pitchFamily="34" charset="0"/>
                <a:cs typeface="Arial" panose="020B0604020202020204" pitchFamily="34" charset="0"/>
              </a:defRPr>
            </a:lvl2pPr>
            <a:lvl3pPr>
              <a:defRPr/>
            </a:lvl3pPr>
            <a:lvl4pPr>
              <a:defRPr/>
            </a:lvl4pPr>
            <a:lvl5pPr>
              <a:defRPr/>
            </a:lvl5pPr>
          </a:lstStyle>
          <a:p>
            <a:pPr lvl="0"/>
            <a:r>
              <a:rPr lang="en-US"/>
              <a:t>Click to edit Master text styles</a:t>
            </a:r>
          </a:p>
          <a:p>
            <a:pPr lvl="1"/>
            <a:r>
              <a:rPr lang="en-US"/>
              <a:t>Second level</a:t>
            </a:r>
          </a:p>
        </p:txBody>
      </p:sp>
      <p:pic>
        <p:nvPicPr>
          <p:cNvPr id="11" name="Picture 10">
            <a:extLst>
              <a:ext uri="{FF2B5EF4-FFF2-40B4-BE49-F238E27FC236}">
                <a16:creationId xmlns:a16="http://schemas.microsoft.com/office/drawing/2014/main" id="{F84B1CD7-7FF9-A14B-AC20-DF664FF5B584}"/>
              </a:ext>
              <a:ext uri="{C183D7F6-B498-43B3-948B-1728B52AA6E4}">
                <adec:decorative xmlns:adec="http://schemas.microsoft.com/office/drawing/2017/decorative" val="1"/>
              </a:ext>
            </a:extLst>
          </p:cNvPr>
          <p:cNvPicPr>
            <a:picLocks noChangeAspect="1"/>
          </p:cNvPicPr>
          <p:nvPr/>
        </p:nvPicPr>
        <p:blipFill rotWithShape="1">
          <a:blip r:embed="rId2"/>
          <a:srcRect t="32961" b="31133"/>
          <a:stretch/>
        </p:blipFill>
        <p:spPr>
          <a:xfrm>
            <a:off x="0" y="0"/>
            <a:ext cx="3117754" cy="1543050"/>
          </a:xfrm>
          <a:prstGeom prst="rect">
            <a:avLst/>
          </a:prstGeom>
        </p:spPr>
      </p:pic>
    </p:spTree>
    <p:extLst>
      <p:ext uri="{BB962C8B-B14F-4D97-AF65-F5344CB8AC3E}">
        <p14:creationId xmlns:p14="http://schemas.microsoft.com/office/powerpoint/2010/main" val="824615115"/>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Only-Dar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36F4FF-5EF5-CB4E-8F3D-CEC39A1715BD}"/>
              </a:ext>
            </a:extLst>
          </p:cNvPr>
          <p:cNvSpPr/>
          <p:nvPr/>
        </p:nvSpPr>
        <p:spPr>
          <a:xfrm>
            <a:off x="0" y="2350"/>
            <a:ext cx="9144000" cy="15407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15C489-5A3D-4D48-B82B-15FEEB47F1EC}"/>
              </a:ext>
            </a:extLst>
          </p:cNvPr>
          <p:cNvSpPr>
            <a:spLocks noGrp="1"/>
          </p:cNvSpPr>
          <p:nvPr>
            <p:ph type="title"/>
          </p:nvPr>
        </p:nvSpPr>
        <p:spPr>
          <a:xfrm>
            <a:off x="1268260" y="202287"/>
            <a:ext cx="7684719" cy="1325563"/>
          </a:xfrm>
        </p:spPr>
        <p:txBody>
          <a:bodyPr>
            <a:noAutofit/>
          </a:bodyPr>
          <a:lstStyle>
            <a:lvl1pPr>
              <a:defRPr sz="18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1" name="Picture 10">
            <a:extLst>
              <a:ext uri="{FF2B5EF4-FFF2-40B4-BE49-F238E27FC236}">
                <a16:creationId xmlns:a16="http://schemas.microsoft.com/office/drawing/2014/main" id="{F84B1CD7-7FF9-A14B-AC20-DF664FF5B584}"/>
              </a:ext>
              <a:ext uri="{C183D7F6-B498-43B3-948B-1728B52AA6E4}">
                <adec:decorative xmlns:adec="http://schemas.microsoft.com/office/drawing/2017/decorative" val="1"/>
              </a:ext>
            </a:extLst>
          </p:cNvPr>
          <p:cNvPicPr>
            <a:picLocks noChangeAspect="1"/>
          </p:cNvPicPr>
          <p:nvPr/>
        </p:nvPicPr>
        <p:blipFill rotWithShape="1">
          <a:blip r:embed="rId2"/>
          <a:srcRect t="32961" b="31133"/>
          <a:stretch/>
        </p:blipFill>
        <p:spPr>
          <a:xfrm>
            <a:off x="0" y="0"/>
            <a:ext cx="3117754" cy="1543050"/>
          </a:xfrm>
          <a:prstGeom prst="rect">
            <a:avLst/>
          </a:prstGeom>
        </p:spPr>
      </p:pic>
    </p:spTree>
    <p:extLst>
      <p:ext uri="{BB962C8B-B14F-4D97-AF65-F5344CB8AC3E}">
        <p14:creationId xmlns:p14="http://schemas.microsoft.com/office/powerpoint/2010/main" val="28625762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6A238CCC-B222-47B5-9FD2-0418E24E012B}" type="slidenum">
              <a:rPr lang="en-US"/>
              <a:pPr>
                <a:defRPr/>
              </a:pPr>
              <a:t>‹#›</a:t>
            </a:fld>
            <a:endParaRPr lang="en-US"/>
          </a:p>
        </p:txBody>
      </p:sp>
    </p:spTree>
    <p:extLst>
      <p:ext uri="{BB962C8B-B14F-4D97-AF65-F5344CB8AC3E}">
        <p14:creationId xmlns:p14="http://schemas.microsoft.com/office/powerpoint/2010/main" val="22056061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5C489-5A3D-4D48-B82B-15FEEB47F1EC}"/>
              </a:ext>
            </a:extLst>
          </p:cNvPr>
          <p:cNvSpPr>
            <a:spLocks noGrp="1"/>
          </p:cNvSpPr>
          <p:nvPr>
            <p:ph type="title"/>
          </p:nvPr>
        </p:nvSpPr>
        <p:spPr>
          <a:xfrm>
            <a:off x="1268260" y="202287"/>
            <a:ext cx="7638234" cy="1325563"/>
          </a:xfrm>
        </p:spPr>
        <p:txBody>
          <a:bodyPr>
            <a:normAutofit/>
          </a:bodyPr>
          <a:lstStyle>
            <a:lvl1pPr>
              <a:defRPr sz="2100" b="1">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09FFCBA-C89D-A94C-B45D-4798DBF2CD07}"/>
              </a:ext>
            </a:extLst>
          </p:cNvPr>
          <p:cNvSpPr>
            <a:spLocks noGrp="1"/>
          </p:cNvSpPr>
          <p:nvPr>
            <p:ph idx="1"/>
          </p:nvPr>
        </p:nvSpPr>
        <p:spPr>
          <a:xfrm>
            <a:off x="253653" y="1825625"/>
            <a:ext cx="8652353" cy="4351338"/>
          </a:xfrm>
        </p:spPr>
        <p:txBody>
          <a:bodyPr/>
          <a:lstStyle>
            <a:lvl1pPr marL="221456" indent="-213122">
              <a:buClr>
                <a:srgbClr val="4E9DB5"/>
              </a:buClr>
              <a:buFont typeface="Arial" panose="020B0604020202020204" pitchFamily="34" charset="0"/>
              <a:buChar char="•"/>
              <a:tabLst/>
              <a:defRPr sz="1650" b="1">
                <a:solidFill>
                  <a:schemeClr val="tx1"/>
                </a:solidFill>
                <a:latin typeface="Arial" panose="020B0604020202020204" pitchFamily="34" charset="0"/>
                <a:cs typeface="Arial" panose="020B0604020202020204" pitchFamily="34" charset="0"/>
              </a:defRPr>
            </a:lvl1pPr>
            <a:lvl2pPr marL="390525" indent="-169069">
              <a:buClr>
                <a:schemeClr val="accent2"/>
              </a:buClr>
              <a:buFontTx/>
              <a:buBlip>
                <a:blip r:embed="rId2"/>
              </a:buBlip>
              <a:tabLst/>
              <a:defRPr sz="1500">
                <a:solidFill>
                  <a:schemeClr val="tx1"/>
                </a:solidFill>
                <a:latin typeface="Arial" panose="020B0604020202020204" pitchFamily="34" charset="0"/>
                <a:cs typeface="Arial" panose="020B0604020202020204" pitchFamily="34" charset="0"/>
              </a:defRPr>
            </a:lvl2pPr>
            <a:lvl3pPr>
              <a:defRPr/>
            </a:lvl3pPr>
            <a:lvl4pPr>
              <a:defRPr/>
            </a:lvl4pPr>
            <a:lvl5pPr>
              <a:defRPr/>
            </a:lvl5pPr>
          </a:lstStyle>
          <a:p>
            <a:pPr lvl="0"/>
            <a:r>
              <a:rPr lang="en-US"/>
              <a:t>Click to edit Master text styles</a:t>
            </a:r>
          </a:p>
          <a:p>
            <a:pPr lvl="1"/>
            <a:r>
              <a:rPr lang="en-US"/>
              <a:t>Second level</a:t>
            </a:r>
          </a:p>
        </p:txBody>
      </p:sp>
      <p:cxnSp>
        <p:nvCxnSpPr>
          <p:cNvPr id="5" name="Straight Connector 4">
            <a:extLst>
              <a:ext uri="{FF2B5EF4-FFF2-40B4-BE49-F238E27FC236}">
                <a16:creationId xmlns:a16="http://schemas.microsoft.com/office/drawing/2014/main" id="{7BADAD36-C408-3BB6-BFA7-8B33BCD4DF1E}"/>
              </a:ext>
            </a:extLst>
          </p:cNvPr>
          <p:cNvCxnSpPr>
            <a:cxnSpLocks/>
          </p:cNvCxnSpPr>
          <p:nvPr/>
        </p:nvCxnSpPr>
        <p:spPr>
          <a:xfrm>
            <a:off x="1309255" y="1543795"/>
            <a:ext cx="7597239" cy="0"/>
          </a:xfrm>
          <a:prstGeom prst="line">
            <a:avLst/>
          </a:prstGeom>
          <a:ln w="25400">
            <a:solidFill>
              <a:srgbClr val="296B7F"/>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0E696DF3-C0FC-10CE-7476-CE778C1BA7C1}"/>
              </a:ext>
              <a:ext uri="{C183D7F6-B498-43B3-948B-1728B52AA6E4}">
                <adec:decorative xmlns:adec="http://schemas.microsoft.com/office/drawing/2017/decorative" val="1"/>
              </a:ext>
            </a:extLst>
          </p:cNvPr>
          <p:cNvPicPr>
            <a:picLocks noChangeAspect="1"/>
          </p:cNvPicPr>
          <p:nvPr/>
        </p:nvPicPr>
        <p:blipFill rotWithShape="1">
          <a:blip r:embed="rId3"/>
          <a:srcRect l="35902" t="32106" b="1"/>
          <a:stretch/>
        </p:blipFill>
        <p:spPr>
          <a:xfrm>
            <a:off x="0" y="0"/>
            <a:ext cx="1289958" cy="1688188"/>
          </a:xfrm>
          <a:prstGeom prst="rect">
            <a:avLst/>
          </a:prstGeom>
        </p:spPr>
      </p:pic>
    </p:spTree>
    <p:extLst>
      <p:ext uri="{BB962C8B-B14F-4D97-AF65-F5344CB8AC3E}">
        <p14:creationId xmlns:p14="http://schemas.microsoft.com/office/powerpoint/2010/main" val="2045918950"/>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8A8E97-6D4C-5A42-9593-BB2CD0D63F0E}"/>
              </a:ext>
              <a:ext uri="{C183D7F6-B498-43B3-948B-1728B52AA6E4}">
                <adec:decorative xmlns:adec="http://schemas.microsoft.com/office/drawing/2017/decorative" val="1"/>
              </a:ext>
            </a:extLst>
          </p:cNvPr>
          <p:cNvPicPr>
            <a:picLocks noChangeAspect="1"/>
          </p:cNvPicPr>
          <p:nvPr/>
        </p:nvPicPr>
        <p:blipFill rotWithShape="1">
          <a:blip r:embed="rId2"/>
          <a:srcRect l="35902" t="32106" b="1"/>
          <a:stretch/>
        </p:blipFill>
        <p:spPr>
          <a:xfrm>
            <a:off x="0" y="0"/>
            <a:ext cx="1289958" cy="1688188"/>
          </a:xfrm>
          <a:prstGeom prst="rect">
            <a:avLst/>
          </a:prstGeom>
        </p:spPr>
      </p:pic>
    </p:spTree>
    <p:extLst>
      <p:ext uri="{BB962C8B-B14F-4D97-AF65-F5344CB8AC3E}">
        <p14:creationId xmlns:p14="http://schemas.microsoft.com/office/powerpoint/2010/main" val="37135838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Icon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5EDB0E-9E14-FFAA-3024-AB7C427E0395}"/>
              </a:ext>
              <a:ext uri="{C183D7F6-B498-43B3-948B-1728B52AA6E4}">
                <adec:decorative xmlns:adec="http://schemas.microsoft.com/office/drawing/2017/decorative" val="1"/>
              </a:ext>
            </a:extLst>
          </p:cNvPr>
          <p:cNvPicPr>
            <a:picLocks noChangeAspect="1"/>
          </p:cNvPicPr>
          <p:nvPr/>
        </p:nvPicPr>
        <p:blipFill rotWithShape="1">
          <a:blip r:embed="rId2"/>
          <a:srcRect l="-9346" t="51643" r="-10228" b="25807"/>
          <a:stretch/>
        </p:blipFill>
        <p:spPr>
          <a:xfrm>
            <a:off x="1562098" y="4512734"/>
            <a:ext cx="6235700" cy="2345267"/>
          </a:xfrm>
          <a:prstGeom prst="rect">
            <a:avLst/>
          </a:prstGeom>
        </p:spPr>
      </p:pic>
      <p:pic>
        <p:nvPicPr>
          <p:cNvPr id="15" name="Picture 14">
            <a:extLst>
              <a:ext uri="{FF2B5EF4-FFF2-40B4-BE49-F238E27FC236}">
                <a16:creationId xmlns:a16="http://schemas.microsoft.com/office/drawing/2014/main" id="{0200BEA3-81B8-8875-2461-E558292A86D0}"/>
              </a:ext>
              <a:ext uri="{C183D7F6-B498-43B3-948B-1728B52AA6E4}">
                <adec:decorative xmlns:adec="http://schemas.microsoft.com/office/drawing/2017/decorative" val="1"/>
              </a:ext>
            </a:extLst>
          </p:cNvPr>
          <p:cNvPicPr>
            <a:picLocks noChangeAspect="1"/>
          </p:cNvPicPr>
          <p:nvPr/>
        </p:nvPicPr>
        <p:blipFill rotWithShape="1">
          <a:blip r:embed="rId2"/>
          <a:srcRect l="-5693" t="36664" r="-13881" b="18236"/>
          <a:stretch/>
        </p:blipFill>
        <p:spPr>
          <a:xfrm>
            <a:off x="1663699" y="-1"/>
            <a:ext cx="6235700" cy="4690533"/>
          </a:xfrm>
          <a:prstGeom prst="rect">
            <a:avLst/>
          </a:prstGeom>
        </p:spPr>
      </p:pic>
      <p:sp>
        <p:nvSpPr>
          <p:cNvPr id="6" name="Rectangle 5">
            <a:extLst>
              <a:ext uri="{FF2B5EF4-FFF2-40B4-BE49-F238E27FC236}">
                <a16:creationId xmlns:a16="http://schemas.microsoft.com/office/drawing/2014/main" id="{EC9989D5-8784-33E6-1EC3-58549198CD86}"/>
              </a:ext>
            </a:extLst>
          </p:cNvPr>
          <p:cNvSpPr/>
          <p:nvPr/>
        </p:nvSpPr>
        <p:spPr>
          <a:xfrm>
            <a:off x="1020610" y="1456267"/>
            <a:ext cx="7520552" cy="4334934"/>
          </a:xfrm>
          <a:prstGeom prst="rect">
            <a:avLst/>
          </a:prstGeom>
          <a:solidFill>
            <a:schemeClr val="bg1"/>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15C489-5A3D-4D48-B82B-15FEEB47F1EC}"/>
              </a:ext>
            </a:extLst>
          </p:cNvPr>
          <p:cNvSpPr>
            <a:spLocks noGrp="1"/>
          </p:cNvSpPr>
          <p:nvPr>
            <p:ph type="title"/>
          </p:nvPr>
        </p:nvSpPr>
        <p:spPr>
          <a:xfrm>
            <a:off x="1317508" y="1685450"/>
            <a:ext cx="6911522" cy="1043027"/>
          </a:xfrm>
        </p:spPr>
        <p:txBody>
          <a:bodyPr>
            <a:normAutofit/>
          </a:bodyPr>
          <a:lstStyle>
            <a:lvl1pPr>
              <a:defRPr sz="2100" b="1">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09FFCBA-C89D-A94C-B45D-4798DBF2CD07}"/>
              </a:ext>
            </a:extLst>
          </p:cNvPr>
          <p:cNvSpPr>
            <a:spLocks noGrp="1"/>
          </p:cNvSpPr>
          <p:nvPr>
            <p:ph idx="1"/>
          </p:nvPr>
        </p:nvSpPr>
        <p:spPr>
          <a:xfrm>
            <a:off x="1318112" y="2980189"/>
            <a:ext cx="6933269" cy="2489277"/>
          </a:xfrm>
        </p:spPr>
        <p:txBody>
          <a:bodyPr/>
          <a:lstStyle>
            <a:lvl1pPr marL="221456" indent="-213122">
              <a:buClr>
                <a:srgbClr val="4E9DB5"/>
              </a:buClr>
              <a:buFontTx/>
              <a:buBlip>
                <a:blip r:embed="rId3"/>
              </a:buBlip>
              <a:tabLst/>
              <a:defRPr sz="1650" b="1">
                <a:solidFill>
                  <a:schemeClr val="tx1"/>
                </a:solidFill>
                <a:latin typeface="Arial" panose="020B0604020202020204" pitchFamily="34" charset="0"/>
                <a:cs typeface="Arial" panose="020B0604020202020204" pitchFamily="34" charset="0"/>
              </a:defRPr>
            </a:lvl1pPr>
            <a:lvl2pPr marL="390525" indent="-169069">
              <a:buClr>
                <a:schemeClr val="accent2"/>
              </a:buClr>
              <a:buFontTx/>
              <a:buBlip>
                <a:blip r:embed="rId4"/>
              </a:buBlip>
              <a:tabLst/>
              <a:defRPr sz="1500">
                <a:solidFill>
                  <a:schemeClr val="tx1"/>
                </a:solidFill>
                <a:latin typeface="Arial" panose="020B0604020202020204" pitchFamily="34" charset="0"/>
                <a:cs typeface="Arial" panose="020B0604020202020204" pitchFamily="34" charset="0"/>
              </a:defRPr>
            </a:lvl2pPr>
            <a:lvl3pPr>
              <a:defRPr/>
            </a:lvl3pPr>
            <a:lvl4pPr>
              <a:defRPr/>
            </a:lvl4pPr>
            <a:lvl5pPr>
              <a:defRPr/>
            </a:lvl5pPr>
          </a:lstStyle>
          <a:p>
            <a:pPr lvl="0"/>
            <a:r>
              <a:rPr lang="en-US"/>
              <a:t>Click to edit Master text styles</a:t>
            </a:r>
          </a:p>
          <a:p>
            <a:pPr lvl="1"/>
            <a:r>
              <a:rPr lang="en-US"/>
              <a:t>Second level</a:t>
            </a:r>
          </a:p>
        </p:txBody>
      </p:sp>
      <p:cxnSp>
        <p:nvCxnSpPr>
          <p:cNvPr id="5" name="Straight Connector 4">
            <a:extLst>
              <a:ext uri="{FF2B5EF4-FFF2-40B4-BE49-F238E27FC236}">
                <a16:creationId xmlns:a16="http://schemas.microsoft.com/office/drawing/2014/main" id="{7BADAD36-C408-3BB6-BFA7-8B33BCD4DF1E}"/>
              </a:ext>
            </a:extLst>
          </p:cNvPr>
          <p:cNvCxnSpPr>
            <a:cxnSpLocks/>
          </p:cNvCxnSpPr>
          <p:nvPr/>
        </p:nvCxnSpPr>
        <p:spPr>
          <a:xfrm>
            <a:off x="1362969" y="2744422"/>
            <a:ext cx="6874428" cy="0"/>
          </a:xfrm>
          <a:prstGeom prst="line">
            <a:avLst/>
          </a:prstGeom>
          <a:ln w="25400">
            <a:solidFill>
              <a:srgbClr val="296B7F"/>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F5AAE4C0-0D1E-FBC2-C0EB-95D41769F6D8}"/>
              </a:ext>
              <a:ext uri="{C183D7F6-B498-43B3-948B-1728B52AA6E4}">
                <adec:decorative xmlns:adec="http://schemas.microsoft.com/office/drawing/2017/decorative" val="1"/>
              </a:ext>
            </a:extLst>
          </p:cNvPr>
          <p:cNvSpPr/>
          <p:nvPr/>
        </p:nvSpPr>
        <p:spPr>
          <a:xfrm>
            <a:off x="309281" y="417848"/>
            <a:ext cx="1107160" cy="1476213"/>
          </a:xfrm>
          <a:prstGeom prst="ellipse">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7680141"/>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Image Left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36F4FF-5EF5-CB4E-8F3D-CEC39A1715BD}"/>
              </a:ext>
            </a:extLst>
          </p:cNvPr>
          <p:cNvSpPr/>
          <p:nvPr/>
        </p:nvSpPr>
        <p:spPr>
          <a:xfrm>
            <a:off x="0" y="2350"/>
            <a:ext cx="9144000" cy="15407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15C489-5A3D-4D48-B82B-15FEEB47F1EC}"/>
              </a:ext>
            </a:extLst>
          </p:cNvPr>
          <p:cNvSpPr>
            <a:spLocks noGrp="1"/>
          </p:cNvSpPr>
          <p:nvPr>
            <p:ph type="title"/>
          </p:nvPr>
        </p:nvSpPr>
        <p:spPr>
          <a:xfrm>
            <a:off x="1268260" y="202287"/>
            <a:ext cx="7684719" cy="1325563"/>
          </a:xfrm>
        </p:spPr>
        <p:txBody>
          <a:bodyPr>
            <a:noAutofit/>
          </a:bodyPr>
          <a:lstStyle>
            <a:lvl1pPr>
              <a:defRPr sz="18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09FFCBA-C89D-A94C-B45D-4798DBF2CD07}"/>
              </a:ext>
            </a:extLst>
          </p:cNvPr>
          <p:cNvSpPr>
            <a:spLocks noGrp="1"/>
          </p:cNvSpPr>
          <p:nvPr>
            <p:ph idx="1"/>
          </p:nvPr>
        </p:nvSpPr>
        <p:spPr>
          <a:xfrm>
            <a:off x="3886200" y="1825625"/>
            <a:ext cx="5019806" cy="4351338"/>
          </a:xfrm>
        </p:spPr>
        <p:txBody>
          <a:bodyPr/>
          <a:lstStyle>
            <a:lvl1pPr marL="221456" indent="-213122">
              <a:buClr>
                <a:srgbClr val="4E9DB5"/>
              </a:buClr>
              <a:tabLst/>
              <a:defRPr sz="1650" b="1">
                <a:latin typeface="Arial" panose="020B0604020202020204" pitchFamily="34" charset="0"/>
                <a:cs typeface="Arial" panose="020B0604020202020204" pitchFamily="34" charset="0"/>
              </a:defRPr>
            </a:lvl1pPr>
            <a:lvl2pPr marL="390525" indent="-169069">
              <a:buClr>
                <a:srgbClr val="4E9DB5"/>
              </a:buClr>
              <a:tabLst/>
              <a:defRPr sz="1500">
                <a:latin typeface="Arial" panose="020B0604020202020204" pitchFamily="34" charset="0"/>
                <a:cs typeface="Arial" panose="020B0604020202020204" pitchFamily="34" charset="0"/>
              </a:defRPr>
            </a:lvl2pPr>
            <a:lvl3pPr>
              <a:defRPr/>
            </a:lvl3pPr>
            <a:lvl4pPr>
              <a:defRPr/>
            </a:lvl4pPr>
            <a:lvl5pPr>
              <a:defRPr/>
            </a:lvl5pPr>
          </a:lstStyle>
          <a:p>
            <a:pPr lvl="0"/>
            <a:r>
              <a:rPr lang="en-US"/>
              <a:t>Click to edit Master text styles</a:t>
            </a:r>
          </a:p>
          <a:p>
            <a:pPr lvl="1"/>
            <a:r>
              <a:rPr lang="en-US"/>
              <a:t>Second level</a:t>
            </a:r>
          </a:p>
        </p:txBody>
      </p:sp>
      <p:pic>
        <p:nvPicPr>
          <p:cNvPr id="11" name="Picture 10">
            <a:extLst>
              <a:ext uri="{FF2B5EF4-FFF2-40B4-BE49-F238E27FC236}">
                <a16:creationId xmlns:a16="http://schemas.microsoft.com/office/drawing/2014/main" id="{F84B1CD7-7FF9-A14B-AC20-DF664FF5B584}"/>
              </a:ext>
              <a:ext uri="{C183D7F6-B498-43B3-948B-1728B52AA6E4}">
                <adec:decorative xmlns:adec="http://schemas.microsoft.com/office/drawing/2017/decorative" val="1"/>
              </a:ext>
            </a:extLst>
          </p:cNvPr>
          <p:cNvPicPr>
            <a:picLocks noChangeAspect="1"/>
          </p:cNvPicPr>
          <p:nvPr/>
        </p:nvPicPr>
        <p:blipFill rotWithShape="1">
          <a:blip r:embed="rId2"/>
          <a:srcRect t="32961" b="31133"/>
          <a:stretch/>
        </p:blipFill>
        <p:spPr>
          <a:xfrm>
            <a:off x="0" y="0"/>
            <a:ext cx="3117754" cy="1543050"/>
          </a:xfrm>
          <a:prstGeom prst="rect">
            <a:avLst/>
          </a:prstGeom>
        </p:spPr>
      </p:pic>
      <p:sp>
        <p:nvSpPr>
          <p:cNvPr id="5" name="Picture Placeholder 4">
            <a:extLst>
              <a:ext uri="{FF2B5EF4-FFF2-40B4-BE49-F238E27FC236}">
                <a16:creationId xmlns:a16="http://schemas.microsoft.com/office/drawing/2014/main" id="{7009B83D-38FB-8421-FBC3-B3A5A3CF9C45}"/>
              </a:ext>
            </a:extLst>
          </p:cNvPr>
          <p:cNvSpPr>
            <a:spLocks noGrp="1"/>
          </p:cNvSpPr>
          <p:nvPr>
            <p:ph type="pic" sz="quarter" idx="10"/>
          </p:nvPr>
        </p:nvSpPr>
        <p:spPr>
          <a:xfrm>
            <a:off x="235744" y="1825626"/>
            <a:ext cx="3467100" cy="4351338"/>
          </a:xfrm>
        </p:spPr>
        <p:txBody>
          <a:bodyPr/>
          <a:lstStyle>
            <a:lvl1pPr marL="0" indent="0">
              <a:buNone/>
              <a:defRPr b="0" i="0">
                <a:latin typeface="Arial" panose="020B0604020202020204" pitchFamily="34" charset="0"/>
                <a:cs typeface="Arial" panose="020B0604020202020204" pitchFamily="34" charset="0"/>
              </a:defRPr>
            </a:lvl1pPr>
          </a:lstStyle>
          <a:p>
            <a:r>
              <a:rPr lang="en-US"/>
              <a:t>Click icon to add picture</a:t>
            </a:r>
          </a:p>
        </p:txBody>
      </p:sp>
    </p:spTree>
    <p:extLst>
      <p:ext uri="{BB962C8B-B14F-4D97-AF65-F5344CB8AC3E}">
        <p14:creationId xmlns:p14="http://schemas.microsoft.com/office/powerpoint/2010/main" val="3212503367"/>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Image Right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36F4FF-5EF5-CB4E-8F3D-CEC39A1715BD}"/>
              </a:ext>
            </a:extLst>
          </p:cNvPr>
          <p:cNvSpPr/>
          <p:nvPr/>
        </p:nvSpPr>
        <p:spPr>
          <a:xfrm>
            <a:off x="0" y="2350"/>
            <a:ext cx="9144000" cy="15407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15C489-5A3D-4D48-B82B-15FEEB47F1EC}"/>
              </a:ext>
            </a:extLst>
          </p:cNvPr>
          <p:cNvSpPr>
            <a:spLocks noGrp="1"/>
          </p:cNvSpPr>
          <p:nvPr>
            <p:ph type="title"/>
          </p:nvPr>
        </p:nvSpPr>
        <p:spPr>
          <a:xfrm>
            <a:off x="1268260" y="202287"/>
            <a:ext cx="7684719" cy="1325563"/>
          </a:xfrm>
        </p:spPr>
        <p:txBody>
          <a:bodyPr>
            <a:noAutofit/>
          </a:bodyPr>
          <a:lstStyle>
            <a:lvl1pPr>
              <a:defRPr sz="18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09FFCBA-C89D-A94C-B45D-4798DBF2CD07}"/>
              </a:ext>
            </a:extLst>
          </p:cNvPr>
          <p:cNvSpPr>
            <a:spLocks noGrp="1"/>
          </p:cNvSpPr>
          <p:nvPr>
            <p:ph idx="1"/>
          </p:nvPr>
        </p:nvSpPr>
        <p:spPr>
          <a:xfrm>
            <a:off x="237994" y="1825625"/>
            <a:ext cx="5019806" cy="4351338"/>
          </a:xfrm>
        </p:spPr>
        <p:txBody>
          <a:bodyPr/>
          <a:lstStyle>
            <a:lvl1pPr marL="221456" indent="-213122">
              <a:buClr>
                <a:srgbClr val="4E9DB5"/>
              </a:buClr>
              <a:tabLst/>
              <a:defRPr sz="1650" b="1">
                <a:latin typeface="Arial" panose="020B0604020202020204" pitchFamily="34" charset="0"/>
                <a:cs typeface="Arial" panose="020B0604020202020204" pitchFamily="34" charset="0"/>
              </a:defRPr>
            </a:lvl1pPr>
            <a:lvl2pPr marL="390525" indent="-169069">
              <a:buClr>
                <a:srgbClr val="4E9DB5"/>
              </a:buClr>
              <a:tabLst/>
              <a:defRPr sz="1500">
                <a:latin typeface="Arial" panose="020B0604020202020204" pitchFamily="34" charset="0"/>
                <a:cs typeface="Arial" panose="020B0604020202020204" pitchFamily="34" charset="0"/>
              </a:defRPr>
            </a:lvl2pPr>
            <a:lvl3pPr>
              <a:defRPr/>
            </a:lvl3pPr>
            <a:lvl4pPr>
              <a:defRPr/>
            </a:lvl4pPr>
            <a:lvl5pPr>
              <a:defRPr/>
            </a:lvl5pPr>
          </a:lstStyle>
          <a:p>
            <a:pPr lvl="0"/>
            <a:r>
              <a:rPr lang="en-US"/>
              <a:t>Click to edit Master text styles</a:t>
            </a:r>
          </a:p>
          <a:p>
            <a:pPr lvl="1"/>
            <a:r>
              <a:rPr lang="en-US"/>
              <a:t>Second level</a:t>
            </a:r>
          </a:p>
        </p:txBody>
      </p:sp>
      <p:pic>
        <p:nvPicPr>
          <p:cNvPr id="11" name="Picture 10">
            <a:extLst>
              <a:ext uri="{FF2B5EF4-FFF2-40B4-BE49-F238E27FC236}">
                <a16:creationId xmlns:a16="http://schemas.microsoft.com/office/drawing/2014/main" id="{F84B1CD7-7FF9-A14B-AC20-DF664FF5B584}"/>
              </a:ext>
              <a:ext uri="{C183D7F6-B498-43B3-948B-1728B52AA6E4}">
                <adec:decorative xmlns:adec="http://schemas.microsoft.com/office/drawing/2017/decorative" val="1"/>
              </a:ext>
            </a:extLst>
          </p:cNvPr>
          <p:cNvPicPr>
            <a:picLocks noChangeAspect="1"/>
          </p:cNvPicPr>
          <p:nvPr/>
        </p:nvPicPr>
        <p:blipFill rotWithShape="1">
          <a:blip r:embed="rId2"/>
          <a:srcRect t="32961" b="31133"/>
          <a:stretch/>
        </p:blipFill>
        <p:spPr>
          <a:xfrm>
            <a:off x="0" y="0"/>
            <a:ext cx="3117754" cy="1543050"/>
          </a:xfrm>
          <a:prstGeom prst="rect">
            <a:avLst/>
          </a:prstGeom>
        </p:spPr>
      </p:pic>
      <p:sp>
        <p:nvSpPr>
          <p:cNvPr id="5" name="Picture Placeholder 4">
            <a:extLst>
              <a:ext uri="{FF2B5EF4-FFF2-40B4-BE49-F238E27FC236}">
                <a16:creationId xmlns:a16="http://schemas.microsoft.com/office/drawing/2014/main" id="{7009B83D-38FB-8421-FBC3-B3A5A3CF9C45}"/>
              </a:ext>
            </a:extLst>
          </p:cNvPr>
          <p:cNvSpPr>
            <a:spLocks noGrp="1"/>
          </p:cNvSpPr>
          <p:nvPr>
            <p:ph type="pic" sz="quarter" idx="10"/>
          </p:nvPr>
        </p:nvSpPr>
        <p:spPr>
          <a:xfrm>
            <a:off x="5438906" y="1825625"/>
            <a:ext cx="3467100" cy="4351338"/>
          </a:xfrm>
        </p:spPr>
        <p:txBody>
          <a:bodyPr/>
          <a:lstStyle>
            <a:lvl1pPr marL="0" indent="0">
              <a:buNone/>
              <a:defRPr b="0" i="0">
                <a:latin typeface="Arial" panose="020B0604020202020204" pitchFamily="34" charset="0"/>
                <a:cs typeface="Arial" panose="020B0604020202020204" pitchFamily="34" charset="0"/>
              </a:defRPr>
            </a:lvl1pPr>
          </a:lstStyle>
          <a:p>
            <a:r>
              <a:rPr lang="en-US"/>
              <a:t>Click icon to add picture</a:t>
            </a:r>
          </a:p>
        </p:txBody>
      </p:sp>
    </p:spTree>
    <p:extLst>
      <p:ext uri="{BB962C8B-B14F-4D97-AF65-F5344CB8AC3E}">
        <p14:creationId xmlns:p14="http://schemas.microsoft.com/office/powerpoint/2010/main" val="587103928"/>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AD5C732F-AC3D-9B84-A624-D2F3A35C20AF}"/>
              </a:ext>
            </a:extLst>
          </p:cNvPr>
          <p:cNvSpPr>
            <a:spLocks noGrp="1"/>
          </p:cNvSpPr>
          <p:nvPr>
            <p:ph idx="13"/>
          </p:nvPr>
        </p:nvSpPr>
        <p:spPr>
          <a:xfrm>
            <a:off x="622738" y="1825625"/>
            <a:ext cx="3898024" cy="4606706"/>
          </a:xfrm>
        </p:spPr>
        <p:txBody>
          <a:bodyPr/>
          <a:lstStyle>
            <a:lvl1pPr marL="221456" indent="-213122">
              <a:buClr>
                <a:srgbClr val="4E9DB5"/>
              </a:buClr>
              <a:tabLst/>
              <a:defRPr sz="1650" b="1">
                <a:latin typeface="Arial" panose="020B0604020202020204" pitchFamily="34" charset="0"/>
                <a:cs typeface="Arial" panose="020B0604020202020204" pitchFamily="34" charset="0"/>
              </a:defRPr>
            </a:lvl1pPr>
            <a:lvl2pPr marL="390525" indent="-169069">
              <a:buClr>
                <a:srgbClr val="4E9DB5"/>
              </a:buClr>
              <a:tabLst/>
              <a:defRPr sz="1500">
                <a:latin typeface="Arial" panose="020B0604020202020204" pitchFamily="34" charset="0"/>
                <a:cs typeface="Arial" panose="020B0604020202020204" pitchFamily="34" charset="0"/>
              </a:defRPr>
            </a:lvl2pPr>
            <a:lvl3pPr>
              <a:defRPr/>
            </a:lvl3pPr>
            <a:lvl4pPr>
              <a:defRPr/>
            </a:lvl4pPr>
            <a:lvl5pPr>
              <a:defRPr/>
            </a:lvl5pPr>
          </a:lstStyle>
          <a:p>
            <a:pPr lvl="0"/>
            <a:r>
              <a:rPr lang="en-US"/>
              <a:t>Click to edit Master text styles</a:t>
            </a:r>
          </a:p>
          <a:p>
            <a:pPr lvl="1"/>
            <a:r>
              <a:rPr lang="en-US"/>
              <a:t>Second level</a:t>
            </a:r>
          </a:p>
        </p:txBody>
      </p:sp>
      <p:sp>
        <p:nvSpPr>
          <p:cNvPr id="12" name="Content Placeholder 2">
            <a:extLst>
              <a:ext uri="{FF2B5EF4-FFF2-40B4-BE49-F238E27FC236}">
                <a16:creationId xmlns:a16="http://schemas.microsoft.com/office/drawing/2014/main" id="{DCEE47AB-F03A-837E-EEBF-421160A4507D}"/>
              </a:ext>
            </a:extLst>
          </p:cNvPr>
          <p:cNvSpPr>
            <a:spLocks noGrp="1"/>
          </p:cNvSpPr>
          <p:nvPr>
            <p:ph idx="14"/>
          </p:nvPr>
        </p:nvSpPr>
        <p:spPr>
          <a:xfrm>
            <a:off x="4631121" y="1825625"/>
            <a:ext cx="3898024" cy="4606706"/>
          </a:xfrm>
        </p:spPr>
        <p:txBody>
          <a:bodyPr/>
          <a:lstStyle>
            <a:lvl1pPr marL="221456" indent="-213122">
              <a:buClr>
                <a:srgbClr val="4E9DB5"/>
              </a:buClr>
              <a:tabLst/>
              <a:defRPr sz="1650" b="1">
                <a:latin typeface="Arial" panose="020B0604020202020204" pitchFamily="34" charset="0"/>
                <a:cs typeface="Arial" panose="020B0604020202020204" pitchFamily="34" charset="0"/>
              </a:defRPr>
            </a:lvl1pPr>
            <a:lvl2pPr marL="390525" indent="-169069">
              <a:buClr>
                <a:srgbClr val="4E9DB5"/>
              </a:buClr>
              <a:tabLst>
                <a:tab pos="1156097" algn="l"/>
              </a:tabLst>
              <a:defRPr sz="1500">
                <a:latin typeface="Arial" panose="020B0604020202020204" pitchFamily="34" charset="0"/>
                <a:cs typeface="Arial" panose="020B0604020202020204" pitchFamily="34" charset="0"/>
              </a:defRPr>
            </a:lvl2pPr>
            <a:lvl3pPr>
              <a:defRPr/>
            </a:lvl3pPr>
            <a:lvl4pPr>
              <a:defRPr/>
            </a:lvl4pPr>
            <a:lvl5pPr>
              <a:defRPr/>
            </a:lvl5pPr>
          </a:lstStyle>
          <a:p>
            <a:pPr lvl="0"/>
            <a:r>
              <a:rPr lang="en-US"/>
              <a:t>Click to edit Master text styles</a:t>
            </a:r>
          </a:p>
          <a:p>
            <a:pPr lvl="1"/>
            <a:r>
              <a:rPr lang="en-US"/>
              <a:t>Second level</a:t>
            </a:r>
          </a:p>
        </p:txBody>
      </p:sp>
      <p:sp>
        <p:nvSpPr>
          <p:cNvPr id="8" name="Rectangle 7">
            <a:extLst>
              <a:ext uri="{FF2B5EF4-FFF2-40B4-BE49-F238E27FC236}">
                <a16:creationId xmlns:a16="http://schemas.microsoft.com/office/drawing/2014/main" id="{A9D7002C-103F-3701-0CE0-EDFB93DEED47}"/>
              </a:ext>
            </a:extLst>
          </p:cNvPr>
          <p:cNvSpPr/>
          <p:nvPr/>
        </p:nvSpPr>
        <p:spPr>
          <a:xfrm>
            <a:off x="0" y="2350"/>
            <a:ext cx="9144000" cy="15407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933D4DC-8C4B-F6C4-0BE0-8A44ACA9631D}"/>
              </a:ext>
              <a:ext uri="{C183D7F6-B498-43B3-948B-1728B52AA6E4}">
                <adec:decorative xmlns:adec="http://schemas.microsoft.com/office/drawing/2017/decorative" val="1"/>
              </a:ext>
            </a:extLst>
          </p:cNvPr>
          <p:cNvPicPr>
            <a:picLocks noChangeAspect="1"/>
          </p:cNvPicPr>
          <p:nvPr/>
        </p:nvPicPr>
        <p:blipFill rotWithShape="1">
          <a:blip r:embed="rId2"/>
          <a:srcRect t="32961" b="31133"/>
          <a:stretch/>
        </p:blipFill>
        <p:spPr>
          <a:xfrm>
            <a:off x="0" y="0"/>
            <a:ext cx="3117754" cy="1543050"/>
          </a:xfrm>
          <a:prstGeom prst="rect">
            <a:avLst/>
          </a:prstGeom>
        </p:spPr>
      </p:pic>
      <p:sp>
        <p:nvSpPr>
          <p:cNvPr id="10" name="Title 1">
            <a:extLst>
              <a:ext uri="{FF2B5EF4-FFF2-40B4-BE49-F238E27FC236}">
                <a16:creationId xmlns:a16="http://schemas.microsoft.com/office/drawing/2014/main" id="{2BC851CB-0DF3-57E0-83FA-B0F51987F247}"/>
              </a:ext>
            </a:extLst>
          </p:cNvPr>
          <p:cNvSpPr>
            <a:spLocks noGrp="1"/>
          </p:cNvSpPr>
          <p:nvPr>
            <p:ph type="title"/>
          </p:nvPr>
        </p:nvSpPr>
        <p:spPr>
          <a:xfrm>
            <a:off x="1268260" y="202287"/>
            <a:ext cx="7684719" cy="1325563"/>
          </a:xfrm>
        </p:spPr>
        <p:txBody>
          <a:bodyPr>
            <a:noAutofit/>
          </a:bodyPr>
          <a:lstStyle>
            <a:lvl1pPr>
              <a:defRPr sz="1800"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169100081"/>
      </p:ext>
    </p:extLst>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Four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36F4FF-5EF5-CB4E-8F3D-CEC39A1715BD}"/>
              </a:ext>
            </a:extLst>
          </p:cNvPr>
          <p:cNvSpPr/>
          <p:nvPr/>
        </p:nvSpPr>
        <p:spPr>
          <a:xfrm>
            <a:off x="0" y="2350"/>
            <a:ext cx="9144000" cy="15407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15C489-5A3D-4D48-B82B-15FEEB47F1EC}"/>
              </a:ext>
            </a:extLst>
          </p:cNvPr>
          <p:cNvSpPr>
            <a:spLocks noGrp="1"/>
          </p:cNvSpPr>
          <p:nvPr>
            <p:ph type="title"/>
          </p:nvPr>
        </p:nvSpPr>
        <p:spPr>
          <a:xfrm>
            <a:off x="1268260" y="202287"/>
            <a:ext cx="7684719" cy="1325563"/>
          </a:xfrm>
        </p:spPr>
        <p:txBody>
          <a:bodyPr>
            <a:noAutofit/>
          </a:bodyPr>
          <a:lstStyle>
            <a:lvl1pPr>
              <a:defRPr sz="18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1" name="Picture 10">
            <a:extLst>
              <a:ext uri="{FF2B5EF4-FFF2-40B4-BE49-F238E27FC236}">
                <a16:creationId xmlns:a16="http://schemas.microsoft.com/office/drawing/2014/main" id="{F84B1CD7-7FF9-A14B-AC20-DF664FF5B584}"/>
              </a:ext>
              <a:ext uri="{C183D7F6-B498-43B3-948B-1728B52AA6E4}">
                <adec:decorative xmlns:adec="http://schemas.microsoft.com/office/drawing/2017/decorative" val="1"/>
              </a:ext>
            </a:extLst>
          </p:cNvPr>
          <p:cNvPicPr>
            <a:picLocks noChangeAspect="1"/>
          </p:cNvPicPr>
          <p:nvPr/>
        </p:nvPicPr>
        <p:blipFill rotWithShape="1">
          <a:blip r:embed="rId2"/>
          <a:srcRect t="32961" b="31133"/>
          <a:stretch/>
        </p:blipFill>
        <p:spPr>
          <a:xfrm>
            <a:off x="0" y="0"/>
            <a:ext cx="3117754" cy="1543050"/>
          </a:xfrm>
          <a:prstGeom prst="rect">
            <a:avLst/>
          </a:prstGeom>
        </p:spPr>
      </p:pic>
      <p:sp>
        <p:nvSpPr>
          <p:cNvPr id="5" name="TextBox 4">
            <a:extLst>
              <a:ext uri="{FF2B5EF4-FFF2-40B4-BE49-F238E27FC236}">
                <a16:creationId xmlns:a16="http://schemas.microsoft.com/office/drawing/2014/main" id="{D009CE6F-FAC5-B362-9E15-61BAAB5FCEBC}"/>
              </a:ext>
            </a:extLst>
          </p:cNvPr>
          <p:cNvSpPr txBox="1"/>
          <p:nvPr/>
        </p:nvSpPr>
        <p:spPr>
          <a:xfrm>
            <a:off x="514350" y="2656113"/>
            <a:ext cx="1948543" cy="553998"/>
          </a:xfrm>
          <a:prstGeom prst="rect">
            <a:avLst/>
          </a:prstGeom>
          <a:noFill/>
          <a:ln w="19050">
            <a:solidFill>
              <a:schemeClr val="bg1">
                <a:lumMod val="85000"/>
              </a:schemeClr>
            </a:solidFill>
          </a:ln>
        </p:spPr>
        <p:txBody>
          <a:bodyPr wrap="square" tIns="68580" bIns="68580" rtlCol="0">
            <a:spAutoFit/>
          </a:bodyPr>
          <a:lstStyle/>
          <a:p>
            <a:pPr algn="ctr"/>
            <a:r>
              <a:rPr lang="en-US">
                <a:solidFill>
                  <a:srgbClr val="4E9DB5"/>
                </a:solidFill>
                <a:latin typeface="Arial" panose="020B0604020202020204" pitchFamily="34" charset="0"/>
                <a:cs typeface="Arial" panose="020B0604020202020204" pitchFamily="34" charset="0"/>
              </a:rPr>
              <a:t>Title</a:t>
            </a:r>
          </a:p>
          <a:p>
            <a:pPr lvl="0"/>
            <a:r>
              <a:rPr lang="en-US" sz="900">
                <a:solidFill>
                  <a:prstClr val="black"/>
                </a:solidFill>
                <a:latin typeface="Arial" panose="020B0604020202020204" pitchFamily="34" charset="0"/>
                <a:cs typeface="Arial" panose="020B0604020202020204" pitchFamily="34" charset="0"/>
              </a:rPr>
              <a:t>Body text here….</a:t>
            </a:r>
          </a:p>
        </p:txBody>
      </p:sp>
      <p:sp>
        <p:nvSpPr>
          <p:cNvPr id="6" name="TextBox 5">
            <a:extLst>
              <a:ext uri="{FF2B5EF4-FFF2-40B4-BE49-F238E27FC236}">
                <a16:creationId xmlns:a16="http://schemas.microsoft.com/office/drawing/2014/main" id="{A53421F2-3F80-2260-8E0C-CD8A7D142447}"/>
              </a:ext>
            </a:extLst>
          </p:cNvPr>
          <p:cNvSpPr txBox="1"/>
          <p:nvPr/>
        </p:nvSpPr>
        <p:spPr>
          <a:xfrm>
            <a:off x="2569936" y="2656113"/>
            <a:ext cx="1948543" cy="553998"/>
          </a:xfrm>
          <a:prstGeom prst="rect">
            <a:avLst/>
          </a:prstGeom>
          <a:noFill/>
          <a:ln w="19050">
            <a:solidFill>
              <a:schemeClr val="bg1">
                <a:lumMod val="85000"/>
              </a:schemeClr>
            </a:solidFill>
          </a:ln>
        </p:spPr>
        <p:txBody>
          <a:bodyPr wrap="square" tIns="68580" bIns="68580" rtlCol="0">
            <a:spAutoFit/>
          </a:bodyPr>
          <a:lstStyle/>
          <a:p>
            <a:pPr algn="ctr"/>
            <a:r>
              <a:rPr lang="en-US">
                <a:solidFill>
                  <a:srgbClr val="4E9DB5"/>
                </a:solidFill>
                <a:latin typeface="Arial" panose="020B0604020202020204" pitchFamily="34" charset="0"/>
                <a:cs typeface="Arial" panose="020B0604020202020204" pitchFamily="34" charset="0"/>
              </a:rPr>
              <a:t>Title</a:t>
            </a:r>
          </a:p>
          <a:p>
            <a:pPr lvl="0"/>
            <a:r>
              <a:rPr lang="en-US" sz="900">
                <a:solidFill>
                  <a:prstClr val="black"/>
                </a:solidFill>
                <a:latin typeface="Arial" panose="020B0604020202020204" pitchFamily="34" charset="0"/>
                <a:cs typeface="Arial" panose="020B0604020202020204" pitchFamily="34" charset="0"/>
              </a:rPr>
              <a:t>Body text here….</a:t>
            </a:r>
          </a:p>
        </p:txBody>
      </p:sp>
      <p:sp>
        <p:nvSpPr>
          <p:cNvPr id="8" name="TextBox 7">
            <a:extLst>
              <a:ext uri="{FF2B5EF4-FFF2-40B4-BE49-F238E27FC236}">
                <a16:creationId xmlns:a16="http://schemas.microsoft.com/office/drawing/2014/main" id="{FA5B87F7-91B3-4EE3-6119-AB7FA196979F}"/>
              </a:ext>
            </a:extLst>
          </p:cNvPr>
          <p:cNvSpPr txBox="1"/>
          <p:nvPr/>
        </p:nvSpPr>
        <p:spPr>
          <a:xfrm>
            <a:off x="4625522" y="2656113"/>
            <a:ext cx="1948543" cy="553998"/>
          </a:xfrm>
          <a:prstGeom prst="rect">
            <a:avLst/>
          </a:prstGeom>
          <a:noFill/>
          <a:ln w="19050">
            <a:solidFill>
              <a:schemeClr val="bg1">
                <a:lumMod val="85000"/>
              </a:schemeClr>
            </a:solidFill>
          </a:ln>
        </p:spPr>
        <p:txBody>
          <a:bodyPr wrap="square" tIns="68580" bIns="68580" rtlCol="0">
            <a:spAutoFit/>
          </a:bodyPr>
          <a:lstStyle/>
          <a:p>
            <a:pPr algn="ctr"/>
            <a:r>
              <a:rPr lang="en-US">
                <a:solidFill>
                  <a:srgbClr val="4E9DB5"/>
                </a:solidFill>
                <a:latin typeface="Arial" panose="020B0604020202020204" pitchFamily="34" charset="0"/>
                <a:cs typeface="Arial" panose="020B0604020202020204" pitchFamily="34" charset="0"/>
              </a:rPr>
              <a:t>Title</a:t>
            </a:r>
          </a:p>
          <a:p>
            <a:pPr lvl="0"/>
            <a:r>
              <a:rPr lang="en-US" sz="900">
                <a:solidFill>
                  <a:prstClr val="black"/>
                </a:solidFill>
                <a:latin typeface="Arial" panose="020B0604020202020204" pitchFamily="34" charset="0"/>
                <a:cs typeface="Arial" panose="020B0604020202020204" pitchFamily="34" charset="0"/>
              </a:rPr>
              <a:t>Body text here….</a:t>
            </a:r>
          </a:p>
        </p:txBody>
      </p:sp>
      <p:sp>
        <p:nvSpPr>
          <p:cNvPr id="9" name="TextBox 8">
            <a:extLst>
              <a:ext uri="{FF2B5EF4-FFF2-40B4-BE49-F238E27FC236}">
                <a16:creationId xmlns:a16="http://schemas.microsoft.com/office/drawing/2014/main" id="{542A481F-60AB-EECC-59EA-75260AF99270}"/>
              </a:ext>
            </a:extLst>
          </p:cNvPr>
          <p:cNvSpPr txBox="1"/>
          <p:nvPr/>
        </p:nvSpPr>
        <p:spPr>
          <a:xfrm>
            <a:off x="6681108" y="2656113"/>
            <a:ext cx="1948543" cy="553998"/>
          </a:xfrm>
          <a:prstGeom prst="rect">
            <a:avLst/>
          </a:prstGeom>
          <a:noFill/>
          <a:ln w="19050">
            <a:solidFill>
              <a:schemeClr val="bg1">
                <a:lumMod val="85000"/>
              </a:schemeClr>
            </a:solidFill>
          </a:ln>
        </p:spPr>
        <p:txBody>
          <a:bodyPr wrap="square" tIns="68580" bIns="68580" rtlCol="0">
            <a:spAutoFit/>
          </a:bodyPr>
          <a:lstStyle/>
          <a:p>
            <a:pPr algn="ctr"/>
            <a:r>
              <a:rPr lang="en-US">
                <a:solidFill>
                  <a:srgbClr val="4E9DB5"/>
                </a:solidFill>
                <a:latin typeface="Arial" panose="020B0604020202020204" pitchFamily="34" charset="0"/>
                <a:cs typeface="Arial" panose="020B0604020202020204" pitchFamily="34" charset="0"/>
              </a:rPr>
              <a:t>Title</a:t>
            </a:r>
          </a:p>
          <a:p>
            <a:pPr lvl="0"/>
            <a:r>
              <a:rPr lang="en-US" sz="900">
                <a:solidFill>
                  <a:prstClr val="black"/>
                </a:solidFill>
                <a:latin typeface="Arial" panose="020B0604020202020204" pitchFamily="34" charset="0"/>
                <a:cs typeface="Arial" panose="020B0604020202020204" pitchFamily="34" charset="0"/>
              </a:rPr>
              <a:t>Body text here….</a:t>
            </a:r>
          </a:p>
        </p:txBody>
      </p:sp>
    </p:spTree>
    <p:extLst>
      <p:ext uri="{BB962C8B-B14F-4D97-AF65-F5344CB8AC3E}">
        <p14:creationId xmlns:p14="http://schemas.microsoft.com/office/powerpoint/2010/main" val="64376710"/>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Large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36F4FF-5EF5-CB4E-8F3D-CEC39A1715BD}"/>
              </a:ext>
            </a:extLst>
          </p:cNvPr>
          <p:cNvSpPr/>
          <p:nvPr/>
        </p:nvSpPr>
        <p:spPr>
          <a:xfrm>
            <a:off x="0" y="5317300"/>
            <a:ext cx="9144000" cy="15407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15C489-5A3D-4D48-B82B-15FEEB47F1EC}"/>
              </a:ext>
            </a:extLst>
          </p:cNvPr>
          <p:cNvSpPr>
            <a:spLocks noGrp="1"/>
          </p:cNvSpPr>
          <p:nvPr>
            <p:ph type="title"/>
          </p:nvPr>
        </p:nvSpPr>
        <p:spPr>
          <a:xfrm>
            <a:off x="1008896" y="5616057"/>
            <a:ext cx="7787235" cy="971944"/>
          </a:xfrm>
        </p:spPr>
        <p:txBody>
          <a:bodyPr>
            <a:noAutofit/>
          </a:bodyPr>
          <a:lstStyle>
            <a:lvl1pPr>
              <a:defRPr sz="135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2" name="Picture 11">
            <a:extLst>
              <a:ext uri="{FF2B5EF4-FFF2-40B4-BE49-F238E27FC236}">
                <a16:creationId xmlns:a16="http://schemas.microsoft.com/office/drawing/2014/main" id="{D02FA1DD-8C87-0243-8992-28A43AA81427}"/>
              </a:ext>
              <a:ext uri="{C183D7F6-B498-43B3-948B-1728B52AA6E4}">
                <adec:decorative xmlns:adec="http://schemas.microsoft.com/office/drawing/2017/decorative" val="1"/>
              </a:ext>
            </a:extLst>
          </p:cNvPr>
          <p:cNvPicPr>
            <a:picLocks noChangeAspect="1"/>
          </p:cNvPicPr>
          <p:nvPr/>
        </p:nvPicPr>
        <p:blipFill rotWithShape="1">
          <a:blip r:embed="rId2"/>
          <a:srcRect t="32961" b="31133"/>
          <a:stretch/>
        </p:blipFill>
        <p:spPr>
          <a:xfrm>
            <a:off x="-208721" y="5314950"/>
            <a:ext cx="3117754" cy="1543050"/>
          </a:xfrm>
          <a:prstGeom prst="rect">
            <a:avLst/>
          </a:prstGeom>
        </p:spPr>
      </p:pic>
      <p:sp>
        <p:nvSpPr>
          <p:cNvPr id="9" name="Picture Placeholder 8">
            <a:extLst>
              <a:ext uri="{FF2B5EF4-FFF2-40B4-BE49-F238E27FC236}">
                <a16:creationId xmlns:a16="http://schemas.microsoft.com/office/drawing/2014/main" id="{354A4831-3271-4E19-AA5E-32D30A37FEA5}"/>
              </a:ext>
            </a:extLst>
          </p:cNvPr>
          <p:cNvSpPr>
            <a:spLocks noGrp="1"/>
          </p:cNvSpPr>
          <p:nvPr>
            <p:ph type="pic" sz="quarter" idx="10"/>
          </p:nvPr>
        </p:nvSpPr>
        <p:spPr>
          <a:xfrm>
            <a:off x="0" y="0"/>
            <a:ext cx="9144000" cy="5314950"/>
          </a:xfrm>
        </p:spPr>
        <p:txBody>
          <a:bodyPr/>
          <a:lstStyle>
            <a:lvl1pPr marL="0" indent="0">
              <a:buNone/>
              <a:defRPr>
                <a:latin typeface="Arial" panose="020B0604020202020204" pitchFamily="34" charset="0"/>
                <a:cs typeface="Arial" panose="020B0604020202020204" pitchFamily="34" charset="0"/>
              </a:defRPr>
            </a:lvl1pPr>
          </a:lstStyle>
          <a:p>
            <a:r>
              <a:rPr lang="en-US"/>
              <a:t>Click icon to add picture</a:t>
            </a:r>
          </a:p>
        </p:txBody>
      </p:sp>
    </p:spTree>
    <p:extLst>
      <p:ext uri="{BB962C8B-B14F-4D97-AF65-F5344CB8AC3E}">
        <p14:creationId xmlns:p14="http://schemas.microsoft.com/office/powerpoint/2010/main" val="3879208918"/>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57B0F18-A6D2-E642-9793-699ADB43F1E9}"/>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03387A4-6DA5-A94E-AEFF-87798E1DE314}"/>
              </a:ext>
              <a:ext uri="{C183D7F6-B498-43B3-948B-1728B52AA6E4}">
                <adec:decorative xmlns:adec="http://schemas.microsoft.com/office/drawing/2017/decorative" val="1"/>
              </a:ext>
            </a:extLst>
          </p:cNvPr>
          <p:cNvPicPr>
            <a:picLocks noChangeAspect="1"/>
          </p:cNvPicPr>
          <p:nvPr/>
        </p:nvPicPr>
        <p:blipFill rotWithShape="1">
          <a:blip r:embed="rId2">
            <a:alphaModFix amt="37000"/>
          </a:blip>
          <a:srcRect b="5315"/>
          <a:stretch/>
        </p:blipFill>
        <p:spPr>
          <a:xfrm>
            <a:off x="367748" y="331306"/>
            <a:ext cx="4959626" cy="6526695"/>
          </a:xfrm>
          <a:prstGeom prst="rect">
            <a:avLst/>
          </a:prstGeom>
        </p:spPr>
      </p:pic>
      <p:pic>
        <p:nvPicPr>
          <p:cNvPr id="9" name="Picture 8">
            <a:extLst>
              <a:ext uri="{FF2B5EF4-FFF2-40B4-BE49-F238E27FC236}">
                <a16:creationId xmlns:a16="http://schemas.microsoft.com/office/drawing/2014/main" id="{0318B45A-3A2B-8D46-BB74-FDA7226BB3F5}"/>
              </a:ext>
              <a:ext uri="{C183D7F6-B498-43B3-948B-1728B52AA6E4}">
                <adec:decorative xmlns:adec="http://schemas.microsoft.com/office/drawing/2017/decorative" val="1"/>
              </a:ext>
            </a:extLst>
          </p:cNvPr>
          <p:cNvPicPr>
            <a:picLocks noChangeAspect="1"/>
          </p:cNvPicPr>
          <p:nvPr/>
        </p:nvPicPr>
        <p:blipFill rotWithShape="1">
          <a:blip r:embed="rId3"/>
          <a:srcRect t="-1" b="15672"/>
          <a:stretch/>
        </p:blipFill>
        <p:spPr>
          <a:xfrm>
            <a:off x="0" y="3219614"/>
            <a:ext cx="9144000" cy="1180108"/>
          </a:xfrm>
          <a:prstGeom prst="rect">
            <a:avLst/>
          </a:prstGeom>
        </p:spPr>
      </p:pic>
      <p:sp>
        <p:nvSpPr>
          <p:cNvPr id="3" name="Text Placeholder 2">
            <a:extLst>
              <a:ext uri="{FF2B5EF4-FFF2-40B4-BE49-F238E27FC236}">
                <a16:creationId xmlns:a16="http://schemas.microsoft.com/office/drawing/2014/main" id="{74B09B76-0AC2-8545-B342-B585651C783B}"/>
              </a:ext>
            </a:extLst>
          </p:cNvPr>
          <p:cNvSpPr>
            <a:spLocks noGrp="1"/>
          </p:cNvSpPr>
          <p:nvPr>
            <p:ph type="body" idx="1"/>
          </p:nvPr>
        </p:nvSpPr>
        <p:spPr>
          <a:xfrm>
            <a:off x="1928192" y="4589464"/>
            <a:ext cx="7019718" cy="1500187"/>
          </a:xfrm>
        </p:spPr>
        <p:txBody>
          <a:bodyPr lIns="0" rIns="0">
            <a:normAutofit/>
          </a:bodyPr>
          <a:lstStyle>
            <a:lvl1pPr marL="0" indent="0">
              <a:buNone/>
              <a:defRPr sz="1500" b="1">
                <a:solidFill>
                  <a:schemeClr val="bg1">
                    <a:lumMod val="9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2" name="Rectangle 11">
            <a:extLst>
              <a:ext uri="{FF2B5EF4-FFF2-40B4-BE49-F238E27FC236}">
                <a16:creationId xmlns:a16="http://schemas.microsoft.com/office/drawing/2014/main" id="{A1B2466F-F8A0-CD45-832F-8479B3464C58}"/>
              </a:ext>
            </a:extLst>
          </p:cNvPr>
          <p:cNvSpPr/>
          <p:nvPr/>
        </p:nvSpPr>
        <p:spPr>
          <a:xfrm>
            <a:off x="1431235" y="2981740"/>
            <a:ext cx="7911548" cy="127220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AB9E7BA-586C-584B-B211-BD6F846339ED}"/>
              </a:ext>
            </a:extLst>
          </p:cNvPr>
          <p:cNvSpPr/>
          <p:nvPr/>
        </p:nvSpPr>
        <p:spPr>
          <a:xfrm>
            <a:off x="1620078" y="2213113"/>
            <a:ext cx="7523922" cy="1802294"/>
          </a:xfrm>
          <a:prstGeom prst="rect">
            <a:avLst/>
          </a:prstGeom>
          <a:solidFill>
            <a:srgbClr val="296B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41F32D-CD3C-9246-9A76-BCB2775AC823}"/>
              </a:ext>
            </a:extLst>
          </p:cNvPr>
          <p:cNvSpPr>
            <a:spLocks noGrp="1"/>
          </p:cNvSpPr>
          <p:nvPr>
            <p:ph type="title"/>
          </p:nvPr>
        </p:nvSpPr>
        <p:spPr>
          <a:xfrm>
            <a:off x="1951981" y="2491409"/>
            <a:ext cx="7013115" cy="1245705"/>
          </a:xfrm>
        </p:spPr>
        <p:txBody>
          <a:bodyPr lIns="0" rIns="0" anchor="b">
            <a:normAutofit/>
          </a:bodyPr>
          <a:lstStyle>
            <a:lvl1pPr>
              <a:defRPr sz="2400">
                <a:solidFill>
                  <a:schemeClr val="bg1">
                    <a:lumMod val="95000"/>
                  </a:schemeClr>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51738407"/>
      </p:ext>
    </p:extLst>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57B0F18-A6D2-E642-9793-699ADB43F1E9}"/>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03387A4-6DA5-A94E-AEFF-87798E1DE314}"/>
              </a:ext>
              <a:ext uri="{C183D7F6-B498-43B3-948B-1728B52AA6E4}">
                <adec:decorative xmlns:adec="http://schemas.microsoft.com/office/drawing/2017/decorative" val="1"/>
              </a:ext>
            </a:extLst>
          </p:cNvPr>
          <p:cNvPicPr>
            <a:picLocks noChangeAspect="1"/>
          </p:cNvPicPr>
          <p:nvPr/>
        </p:nvPicPr>
        <p:blipFill rotWithShape="1">
          <a:blip r:embed="rId2">
            <a:alphaModFix amt="37000"/>
          </a:blip>
          <a:srcRect t="-1" r="13796" b="35904"/>
          <a:stretch/>
        </p:blipFill>
        <p:spPr>
          <a:xfrm rot="807970">
            <a:off x="4697289" y="3157516"/>
            <a:ext cx="4275362" cy="4418218"/>
          </a:xfrm>
          <a:prstGeom prst="rect">
            <a:avLst/>
          </a:prstGeom>
        </p:spPr>
      </p:pic>
      <p:pic>
        <p:nvPicPr>
          <p:cNvPr id="9" name="Picture 8">
            <a:extLst>
              <a:ext uri="{FF2B5EF4-FFF2-40B4-BE49-F238E27FC236}">
                <a16:creationId xmlns:a16="http://schemas.microsoft.com/office/drawing/2014/main" id="{0318B45A-3A2B-8D46-BB74-FDA7226BB3F5}"/>
              </a:ext>
              <a:ext uri="{C183D7F6-B498-43B3-948B-1728B52AA6E4}">
                <adec:decorative xmlns:adec="http://schemas.microsoft.com/office/drawing/2017/decorative" val="1"/>
              </a:ext>
            </a:extLst>
          </p:cNvPr>
          <p:cNvPicPr>
            <a:picLocks noChangeAspect="1"/>
          </p:cNvPicPr>
          <p:nvPr/>
        </p:nvPicPr>
        <p:blipFill rotWithShape="1">
          <a:blip r:embed="rId3"/>
          <a:srcRect t="-1" b="15672"/>
          <a:stretch/>
        </p:blipFill>
        <p:spPr>
          <a:xfrm>
            <a:off x="0" y="1786740"/>
            <a:ext cx="9144000" cy="1180108"/>
          </a:xfrm>
          <a:prstGeom prst="rect">
            <a:avLst/>
          </a:prstGeom>
        </p:spPr>
      </p:pic>
      <p:sp>
        <p:nvSpPr>
          <p:cNvPr id="3" name="Text Placeholder 2">
            <a:extLst>
              <a:ext uri="{FF2B5EF4-FFF2-40B4-BE49-F238E27FC236}">
                <a16:creationId xmlns:a16="http://schemas.microsoft.com/office/drawing/2014/main" id="{74B09B76-0AC2-8545-B342-B585651C783B}"/>
              </a:ext>
            </a:extLst>
          </p:cNvPr>
          <p:cNvSpPr>
            <a:spLocks noGrp="1"/>
          </p:cNvSpPr>
          <p:nvPr>
            <p:ph type="body" idx="1"/>
          </p:nvPr>
        </p:nvSpPr>
        <p:spPr>
          <a:xfrm>
            <a:off x="641550" y="3156590"/>
            <a:ext cx="4894547" cy="1500187"/>
          </a:xfrm>
        </p:spPr>
        <p:txBody>
          <a:bodyPr lIns="0" rIns="0">
            <a:normAutofit/>
          </a:bodyPr>
          <a:lstStyle>
            <a:lvl1pPr marL="0" indent="0">
              <a:buNone/>
              <a:defRPr sz="1500" b="1">
                <a:solidFill>
                  <a:schemeClr val="bg1">
                    <a:lumMod val="9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2" name="Rectangle 11">
            <a:extLst>
              <a:ext uri="{FF2B5EF4-FFF2-40B4-BE49-F238E27FC236}">
                <a16:creationId xmlns:a16="http://schemas.microsoft.com/office/drawing/2014/main" id="{A1B2466F-F8A0-CD45-832F-8479B3464C58}"/>
              </a:ext>
            </a:extLst>
          </p:cNvPr>
          <p:cNvSpPr/>
          <p:nvPr/>
        </p:nvSpPr>
        <p:spPr>
          <a:xfrm>
            <a:off x="278296" y="1548866"/>
            <a:ext cx="9104244" cy="127220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AB9E7BA-586C-584B-B211-BD6F846339ED}"/>
              </a:ext>
            </a:extLst>
          </p:cNvPr>
          <p:cNvSpPr/>
          <p:nvPr/>
        </p:nvSpPr>
        <p:spPr>
          <a:xfrm>
            <a:off x="417443" y="780239"/>
            <a:ext cx="8229601" cy="1802294"/>
          </a:xfrm>
          <a:prstGeom prst="rect">
            <a:avLst/>
          </a:prstGeom>
          <a:solidFill>
            <a:srgbClr val="296B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6B7F"/>
              </a:solidFill>
            </a:endParaRPr>
          </a:p>
        </p:txBody>
      </p:sp>
      <p:sp>
        <p:nvSpPr>
          <p:cNvPr id="2" name="Title 1">
            <a:extLst>
              <a:ext uri="{FF2B5EF4-FFF2-40B4-BE49-F238E27FC236}">
                <a16:creationId xmlns:a16="http://schemas.microsoft.com/office/drawing/2014/main" id="{FB41F32D-CD3C-9246-9A76-BCB2775AC823}"/>
              </a:ext>
            </a:extLst>
          </p:cNvPr>
          <p:cNvSpPr>
            <a:spLocks noGrp="1"/>
          </p:cNvSpPr>
          <p:nvPr>
            <p:ph type="title"/>
          </p:nvPr>
        </p:nvSpPr>
        <p:spPr>
          <a:xfrm>
            <a:off x="665338" y="1058535"/>
            <a:ext cx="7872374" cy="1245705"/>
          </a:xfrm>
        </p:spPr>
        <p:txBody>
          <a:bodyPr lIns="0" rIns="0" anchor="b">
            <a:normAutofit/>
          </a:bodyPr>
          <a:lstStyle>
            <a:lvl1pPr>
              <a:defRPr sz="1950">
                <a:solidFill>
                  <a:schemeClr val="bg1">
                    <a:lumMod val="95000"/>
                  </a:schemeClr>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0146298"/>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547AA53D-7245-4FAF-BD85-21C4EEF8EBC8}" type="slidenum">
              <a:rPr lang="en-US"/>
              <a:pPr>
                <a:defRPr/>
              </a:pPr>
              <a:t>‹#›</a:t>
            </a:fld>
            <a:endParaRPr lang="en-US"/>
          </a:p>
        </p:txBody>
      </p:sp>
    </p:spTree>
    <p:extLst>
      <p:ext uri="{BB962C8B-B14F-4D97-AF65-F5344CB8AC3E}">
        <p14:creationId xmlns:p14="http://schemas.microsoft.com/office/powerpoint/2010/main" val="8276889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B8A2CAB-DA71-083B-5094-4817F06DD8DA}"/>
              </a:ext>
              <a:ext uri="{C183D7F6-B498-43B3-948B-1728B52AA6E4}">
                <adec:decorative xmlns:adec="http://schemas.microsoft.com/office/drawing/2017/decorative" val="1"/>
              </a:ext>
            </a:extLst>
          </p:cNvPr>
          <p:cNvPicPr>
            <a:picLocks noChangeAspect="1"/>
          </p:cNvPicPr>
          <p:nvPr/>
        </p:nvPicPr>
        <p:blipFill rotWithShape="1">
          <a:blip r:embed="rId2"/>
          <a:srcRect l="-9346" t="51643" r="-10228" b="25807"/>
          <a:stretch/>
        </p:blipFill>
        <p:spPr>
          <a:xfrm>
            <a:off x="1712202" y="4512734"/>
            <a:ext cx="6235700" cy="2345267"/>
          </a:xfrm>
          <a:prstGeom prst="rect">
            <a:avLst/>
          </a:prstGeom>
        </p:spPr>
      </p:pic>
      <p:pic>
        <p:nvPicPr>
          <p:cNvPr id="10" name="Picture 9">
            <a:extLst>
              <a:ext uri="{FF2B5EF4-FFF2-40B4-BE49-F238E27FC236}">
                <a16:creationId xmlns:a16="http://schemas.microsoft.com/office/drawing/2014/main" id="{797A33E0-1E71-7DC7-95DC-DF661BAB8700}"/>
              </a:ext>
              <a:ext uri="{C183D7F6-B498-43B3-948B-1728B52AA6E4}">
                <adec:decorative xmlns:adec="http://schemas.microsoft.com/office/drawing/2017/decorative" val="1"/>
              </a:ext>
            </a:extLst>
          </p:cNvPr>
          <p:cNvPicPr>
            <a:picLocks noChangeAspect="1"/>
          </p:cNvPicPr>
          <p:nvPr/>
        </p:nvPicPr>
        <p:blipFill rotWithShape="1">
          <a:blip r:embed="rId2"/>
          <a:srcRect l="-5693" t="36664" r="-13881" b="18236"/>
          <a:stretch/>
        </p:blipFill>
        <p:spPr>
          <a:xfrm>
            <a:off x="1663699" y="-1"/>
            <a:ext cx="6235700" cy="4690533"/>
          </a:xfrm>
          <a:prstGeom prst="rect">
            <a:avLst/>
          </a:prstGeom>
        </p:spPr>
      </p:pic>
      <p:sp>
        <p:nvSpPr>
          <p:cNvPr id="11" name="Rectangle 10">
            <a:extLst>
              <a:ext uri="{FF2B5EF4-FFF2-40B4-BE49-F238E27FC236}">
                <a16:creationId xmlns:a16="http://schemas.microsoft.com/office/drawing/2014/main" id="{1AB9E7BA-586C-584B-B211-BD6F846339ED}"/>
              </a:ext>
            </a:extLst>
          </p:cNvPr>
          <p:cNvSpPr/>
          <p:nvPr/>
        </p:nvSpPr>
        <p:spPr>
          <a:xfrm>
            <a:off x="1173256" y="2294753"/>
            <a:ext cx="7970744" cy="3336026"/>
          </a:xfrm>
          <a:prstGeom prst="rect">
            <a:avLst/>
          </a:prstGeom>
          <a:solidFill>
            <a:schemeClr val="bg1"/>
          </a:solidFill>
          <a:ln w="76200">
            <a:solidFill>
              <a:srgbClr val="296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1EE85"/>
              </a:solidFill>
            </a:endParaRPr>
          </a:p>
        </p:txBody>
      </p:sp>
      <p:sp>
        <p:nvSpPr>
          <p:cNvPr id="12" name="Rectangle 11">
            <a:extLst>
              <a:ext uri="{FF2B5EF4-FFF2-40B4-BE49-F238E27FC236}">
                <a16:creationId xmlns:a16="http://schemas.microsoft.com/office/drawing/2014/main" id="{855854DA-022A-E784-5627-F04EE430E706}"/>
              </a:ext>
            </a:extLst>
          </p:cNvPr>
          <p:cNvSpPr/>
          <p:nvPr/>
        </p:nvSpPr>
        <p:spPr>
          <a:xfrm>
            <a:off x="1200151" y="2333920"/>
            <a:ext cx="8003597" cy="3253944"/>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1EE85"/>
              </a:solidFill>
            </a:endParaRPr>
          </a:p>
        </p:txBody>
      </p:sp>
      <p:sp>
        <p:nvSpPr>
          <p:cNvPr id="2" name="Title 1">
            <a:extLst>
              <a:ext uri="{FF2B5EF4-FFF2-40B4-BE49-F238E27FC236}">
                <a16:creationId xmlns:a16="http://schemas.microsoft.com/office/drawing/2014/main" id="{FB41F32D-CD3C-9246-9A76-BCB2775AC823}"/>
              </a:ext>
            </a:extLst>
          </p:cNvPr>
          <p:cNvSpPr>
            <a:spLocks noGrp="1"/>
          </p:cNvSpPr>
          <p:nvPr>
            <p:ph type="title"/>
          </p:nvPr>
        </p:nvSpPr>
        <p:spPr>
          <a:xfrm>
            <a:off x="1454439" y="2491409"/>
            <a:ext cx="7326490" cy="1245705"/>
          </a:xfrm>
        </p:spPr>
        <p:txBody>
          <a:bodyPr lIns="0" rIns="0" anchor="b">
            <a:normAutofit/>
          </a:bodyPr>
          <a:lstStyle>
            <a:lvl1pPr>
              <a:defRPr sz="2400">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4B09B76-0AC2-8545-B342-B585651C783B}"/>
              </a:ext>
            </a:extLst>
          </p:cNvPr>
          <p:cNvSpPr>
            <a:spLocks noGrp="1"/>
          </p:cNvSpPr>
          <p:nvPr>
            <p:ph type="body" idx="1"/>
          </p:nvPr>
        </p:nvSpPr>
        <p:spPr>
          <a:xfrm>
            <a:off x="1430650" y="4195017"/>
            <a:ext cx="7333388" cy="1040372"/>
          </a:xfrm>
        </p:spPr>
        <p:txBody>
          <a:bodyPr lIns="0" rIns="0">
            <a:normAutofit/>
          </a:bodyPr>
          <a:lstStyle>
            <a:lvl1pPr marL="0" indent="0">
              <a:buNone/>
              <a:defRPr sz="1500" b="1">
                <a:solidFill>
                  <a:schemeClr val="tx1"/>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cxnSp>
        <p:nvCxnSpPr>
          <p:cNvPr id="14" name="Straight Connector 13">
            <a:extLst>
              <a:ext uri="{FF2B5EF4-FFF2-40B4-BE49-F238E27FC236}">
                <a16:creationId xmlns:a16="http://schemas.microsoft.com/office/drawing/2014/main" id="{6A4A4058-F552-4BEC-1FBF-FFE1A192631F}"/>
              </a:ext>
            </a:extLst>
          </p:cNvPr>
          <p:cNvCxnSpPr>
            <a:cxnSpLocks/>
          </p:cNvCxnSpPr>
          <p:nvPr/>
        </p:nvCxnSpPr>
        <p:spPr>
          <a:xfrm>
            <a:off x="0" y="3886945"/>
            <a:ext cx="9144000" cy="0"/>
          </a:xfrm>
          <a:prstGeom prst="line">
            <a:avLst/>
          </a:prstGeom>
          <a:ln w="25400">
            <a:solidFill>
              <a:srgbClr val="296B7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1227249"/>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92E2466-4B50-2B4B-A542-077D7A0215E6}"/>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437AEFB-1D88-A640-B4D3-201DD5090F7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267050" y="842433"/>
            <a:ext cx="2609900" cy="1900767"/>
          </a:xfrm>
          <a:prstGeom prst="rect">
            <a:avLst/>
          </a:prstGeom>
        </p:spPr>
      </p:pic>
      <p:sp>
        <p:nvSpPr>
          <p:cNvPr id="8" name="TextBox 7">
            <a:extLst>
              <a:ext uri="{FF2B5EF4-FFF2-40B4-BE49-F238E27FC236}">
                <a16:creationId xmlns:a16="http://schemas.microsoft.com/office/drawing/2014/main" id="{1B3530E9-59EA-CA4A-8943-0F10715F94EB}"/>
              </a:ext>
            </a:extLst>
          </p:cNvPr>
          <p:cNvSpPr txBox="1"/>
          <p:nvPr/>
        </p:nvSpPr>
        <p:spPr>
          <a:xfrm>
            <a:off x="3469174" y="3157148"/>
            <a:ext cx="2249398" cy="3693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kern="1200" dirty="0" err="1">
                <a:solidFill>
                  <a:schemeClr val="bg1"/>
                </a:solidFill>
                <a:effectLst/>
                <a:latin typeface="Arial" panose="020B0604020202020204" pitchFamily="34" charset="0"/>
                <a:ea typeface="+mn-ea"/>
                <a:cs typeface="Arial" panose="020B0604020202020204" pitchFamily="34" charset="0"/>
              </a:rPr>
              <a:t>frederick.cancer.gov</a:t>
            </a:r>
            <a:endParaRPr lang="en-US" sz="1800" kern="1200" dirty="0">
              <a:solidFill>
                <a:schemeClr val="bg1"/>
              </a:solidFill>
              <a:effectLst/>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A94DB3D0-74FC-A140-B898-2E38B67D8618}"/>
              </a:ext>
            </a:extLst>
          </p:cNvPr>
          <p:cNvSpPr txBox="1"/>
          <p:nvPr/>
        </p:nvSpPr>
        <p:spPr>
          <a:xfrm>
            <a:off x="2153711" y="4032762"/>
            <a:ext cx="4836580" cy="415498"/>
          </a:xfrm>
          <a:prstGeom prst="rect">
            <a:avLst/>
          </a:prstGeom>
          <a:noFill/>
        </p:spPr>
        <p:txBody>
          <a:bodyPr wrap="none" rtlCol="0">
            <a:spAutoFit/>
          </a:bodyPr>
          <a:lstStyle/>
          <a:p>
            <a:pPr algn="ctr"/>
            <a:r>
              <a:rPr lang="en-US" sz="1050" kern="1200" dirty="0">
                <a:solidFill>
                  <a:schemeClr val="bg1"/>
                </a:solidFill>
                <a:effectLst/>
                <a:latin typeface="+mn-lt"/>
                <a:ea typeface="+mn-ea"/>
                <a:cs typeface="+mn-cs"/>
              </a:rPr>
              <a:t>The Frederick National Laboratory for Cancer Research is government owned</a:t>
            </a:r>
          </a:p>
          <a:p>
            <a:pPr algn="ctr"/>
            <a:r>
              <a:rPr lang="en-US" sz="1050" kern="1200" dirty="0">
                <a:solidFill>
                  <a:schemeClr val="bg1"/>
                </a:solidFill>
                <a:effectLst/>
                <a:latin typeface="+mn-lt"/>
                <a:ea typeface="+mn-ea"/>
                <a:cs typeface="+mn-cs"/>
              </a:rPr>
              <a:t>and contractor operated on behalf of the National Cancer Institute.</a:t>
            </a:r>
          </a:p>
        </p:txBody>
      </p:sp>
      <p:pic>
        <p:nvPicPr>
          <p:cNvPr id="12" name="Picture 11">
            <a:extLst>
              <a:ext uri="{FF2B5EF4-FFF2-40B4-BE49-F238E27FC236}">
                <a16:creationId xmlns:a16="http://schemas.microsoft.com/office/drawing/2014/main" id="{3553FACC-C369-9146-933B-A3AFF00FEA7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086101" y="4969931"/>
            <a:ext cx="2971799" cy="1320800"/>
          </a:xfrm>
          <a:prstGeom prst="rect">
            <a:avLst/>
          </a:prstGeom>
        </p:spPr>
      </p:pic>
    </p:spTree>
    <p:extLst>
      <p:ext uri="{BB962C8B-B14F-4D97-AF65-F5344CB8AC3E}">
        <p14:creationId xmlns:p14="http://schemas.microsoft.com/office/powerpoint/2010/main" val="3066216326"/>
      </p:ext>
    </p:extLst>
  </p:cSld>
  <p:clrMapOvr>
    <a:masterClrMapping/>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5A836BFB-9E73-40EF-BBAB-148C68891780}" type="slidenum">
              <a:rPr lang="en-US" smtClean="0"/>
              <a:pPr>
                <a:defRPr/>
              </a:pPr>
              <a:t>‹#›</a:t>
            </a:fld>
            <a:endParaRPr lang="en-US"/>
          </a:p>
        </p:txBody>
      </p:sp>
    </p:spTree>
    <p:extLst>
      <p:ext uri="{BB962C8B-B14F-4D97-AF65-F5344CB8AC3E}">
        <p14:creationId xmlns:p14="http://schemas.microsoft.com/office/powerpoint/2010/main" val="15901214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cSld name="Single Image Title">
    <p:spTree>
      <p:nvGrpSpPr>
        <p:cNvPr id="1" name=""/>
        <p:cNvGrpSpPr/>
        <p:nvPr/>
      </p:nvGrpSpPr>
      <p:grpSpPr>
        <a:xfrm>
          <a:off x="0" y="0"/>
          <a:ext cx="0" cy="0"/>
          <a:chOff x="0" y="0"/>
          <a:chExt cx="0" cy="0"/>
        </a:xfrm>
      </p:grpSpPr>
      <p:sp>
        <p:nvSpPr>
          <p:cNvPr id="4" name="Rectangle 3"/>
          <p:cNvSpPr/>
          <p:nvPr userDrawn="1"/>
        </p:nvSpPr>
        <p:spPr>
          <a:xfrm>
            <a:off x="0" y="4352925"/>
            <a:ext cx="9144000" cy="2505075"/>
          </a:xfrm>
          <a:prstGeom prst="rect">
            <a:avLst/>
          </a:prstGeom>
          <a:solidFill>
            <a:srgbClr val="579F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8" descr="FNLCR Lab Technician  Image" title="FNLCR Lab Technician Image"/>
          <p:cNvPicPr>
            <a:picLocks noChangeAspect="1"/>
          </p:cNvPicPr>
          <p:nvPr userDrawn="1"/>
        </p:nvPicPr>
        <p:blipFill rotWithShape="1">
          <a:blip r:embed="rId2"/>
          <a:srcRect t="6950" b="4463"/>
          <a:stretch/>
        </p:blipFill>
        <p:spPr>
          <a:xfrm>
            <a:off x="0" y="0"/>
            <a:ext cx="9144000" cy="4410075"/>
          </a:xfrm>
          <a:prstGeom prst="rect">
            <a:avLst/>
          </a:prstGeom>
          <a:effectLst>
            <a:outerShdw blurRad="50800" dist="38100" dir="5400000" algn="t" rotWithShape="0">
              <a:prstClr val="black">
                <a:alpha val="40000"/>
              </a:prstClr>
            </a:outerShdw>
          </a:effectLst>
        </p:spPr>
      </p:pic>
      <p:sp>
        <p:nvSpPr>
          <p:cNvPr id="80898" name="Rectangle 2"/>
          <p:cNvSpPr>
            <a:spLocks noGrp="1" noChangeArrowheads="1"/>
          </p:cNvSpPr>
          <p:nvPr>
            <p:ph type="ctrTitle"/>
          </p:nvPr>
        </p:nvSpPr>
        <p:spPr>
          <a:xfrm>
            <a:off x="604838" y="4389405"/>
            <a:ext cx="7872412" cy="868363"/>
          </a:xfrm>
          <a:effectLst/>
        </p:spPr>
        <p:txBody>
          <a:bodyPr/>
          <a:lstStyle>
            <a:lvl1pPr>
              <a:lnSpc>
                <a:spcPct val="95000"/>
              </a:lnSpc>
              <a:defRPr sz="2600" b="1" i="0">
                <a:solidFill>
                  <a:schemeClr val="bg1"/>
                </a:solidFill>
                <a:effectLst>
                  <a:outerShdw blurRad="38100" dist="38100" dir="2700000" algn="tl">
                    <a:srgbClr val="000000">
                      <a:alpha val="43137"/>
                    </a:srgbClr>
                  </a:outerShdw>
                </a:effectLst>
                <a:latin typeface="+mn-lt"/>
              </a:defRPr>
            </a:lvl1pPr>
          </a:lstStyle>
          <a:p>
            <a:endParaRPr lang="en-US" dirty="0"/>
          </a:p>
        </p:txBody>
      </p:sp>
      <p:sp>
        <p:nvSpPr>
          <p:cNvPr id="80899" name="Rectangle 3"/>
          <p:cNvSpPr>
            <a:spLocks noGrp="1" noChangeArrowheads="1"/>
          </p:cNvSpPr>
          <p:nvPr>
            <p:ph type="subTitle" idx="1"/>
          </p:nvPr>
        </p:nvSpPr>
        <p:spPr>
          <a:xfrm>
            <a:off x="604838" y="5347462"/>
            <a:ext cx="5883275" cy="870744"/>
          </a:xfrm>
        </p:spPr>
        <p:txBody>
          <a:bodyPr/>
          <a:lstStyle>
            <a:lvl1pPr marL="0" indent="0">
              <a:lnSpc>
                <a:spcPct val="100000"/>
              </a:lnSpc>
              <a:buFontTx/>
              <a:buNone/>
              <a:defRPr sz="1600">
                <a:solidFill>
                  <a:schemeClr val="bg1"/>
                </a:solidFill>
                <a:effectLst>
                  <a:outerShdw blurRad="38100" dist="38100" dir="2700000" algn="tl">
                    <a:srgbClr val="000000">
                      <a:alpha val="43137"/>
                    </a:srgbClr>
                  </a:outerShdw>
                </a:effectLst>
              </a:defRPr>
            </a:lvl1pPr>
          </a:lstStyle>
          <a:p>
            <a:r>
              <a:rPr lang="en-US" dirty="0"/>
              <a:t>Click to edit Master subtitle style</a:t>
            </a:r>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26152" r="1683" b="28312"/>
          <a:stretch/>
        </p:blipFill>
        <p:spPr>
          <a:xfrm>
            <a:off x="0" y="0"/>
            <a:ext cx="9144000" cy="1036320"/>
          </a:xfrm>
          <a:prstGeom prst="rect">
            <a:avLst/>
          </a:prstGeom>
        </p:spPr>
      </p:pic>
      <p:pic>
        <p:nvPicPr>
          <p:cNvPr id="10" name="Picture 9" descr="FNLCR Text Treatment/NCI Sub Text" title="FNLCR Text Treatment/NCI Sub Text"/>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82028" y="183306"/>
            <a:ext cx="3578867" cy="764345"/>
          </a:xfrm>
          <a:prstGeom prst="rect">
            <a:avLst/>
          </a:prstGeom>
        </p:spPr>
      </p:pic>
      <p:sp>
        <p:nvSpPr>
          <p:cNvPr id="11" name="TextBox 10" descr="HHS/NIH/NCI/FFRDC Text" title="HHS/NIH/NCI/FFRDC Text"/>
          <p:cNvSpPr txBox="1"/>
          <p:nvPr userDrawn="1"/>
        </p:nvSpPr>
        <p:spPr>
          <a:xfrm>
            <a:off x="1313410" y="6359120"/>
            <a:ext cx="7780713" cy="415498"/>
          </a:xfrm>
          <a:prstGeom prst="rect">
            <a:avLst/>
          </a:prstGeom>
          <a:noFill/>
        </p:spPr>
        <p:txBody>
          <a:bodyPr wrap="square" rtlCol="0">
            <a:spAutoFit/>
          </a:bodyPr>
          <a:lstStyle/>
          <a:p>
            <a:pPr marL="0" indent="0" algn="r" fontAlgn="base">
              <a:spcBef>
                <a:spcPts val="0"/>
              </a:spcBef>
              <a:buNone/>
            </a:pPr>
            <a:r>
              <a:rPr lang="en-US" sz="800" dirty="0"/>
              <a:t>DEPARTMENT OF HEALTH AND HUMAN SERVICES • National Institutes of Health • National Cancer Institute</a:t>
            </a:r>
          </a:p>
          <a:p>
            <a:pPr marL="0" indent="0" algn="r" fontAlgn="base">
              <a:spcBef>
                <a:spcPts val="600"/>
              </a:spcBef>
              <a:buNone/>
            </a:pPr>
            <a:r>
              <a:rPr lang="en-US" sz="800" dirty="0"/>
              <a:t>Frederick National Laboratory is a Federally Funded Research and Development Center</a:t>
            </a:r>
            <a:r>
              <a:rPr lang="en-US" sz="800" baseline="0" dirty="0"/>
              <a:t> </a:t>
            </a:r>
            <a:r>
              <a:rPr lang="en-US" sz="800" dirty="0"/>
              <a:t>operated by </a:t>
            </a:r>
            <a:r>
              <a:rPr lang="en-US" sz="800" dirty="0" err="1"/>
              <a:t>Leidos</a:t>
            </a:r>
            <a:r>
              <a:rPr lang="en-US" sz="800" dirty="0"/>
              <a:t> Biomedical Research, Inc., for the National Cancer Institute</a:t>
            </a:r>
          </a:p>
        </p:txBody>
      </p:sp>
    </p:spTree>
    <p:extLst>
      <p:ext uri="{BB962C8B-B14F-4D97-AF65-F5344CB8AC3E}">
        <p14:creationId xmlns:p14="http://schemas.microsoft.com/office/powerpoint/2010/main" val="6830097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Single Image Title">
    <p:spTree>
      <p:nvGrpSpPr>
        <p:cNvPr id="1" name=""/>
        <p:cNvGrpSpPr/>
        <p:nvPr/>
      </p:nvGrpSpPr>
      <p:grpSpPr>
        <a:xfrm>
          <a:off x="0" y="0"/>
          <a:ext cx="0" cy="0"/>
          <a:chOff x="0" y="0"/>
          <a:chExt cx="0" cy="0"/>
        </a:xfrm>
      </p:grpSpPr>
      <p:sp>
        <p:nvSpPr>
          <p:cNvPr id="4" name="Rectangle 3"/>
          <p:cNvSpPr/>
          <p:nvPr userDrawn="1"/>
        </p:nvSpPr>
        <p:spPr>
          <a:xfrm>
            <a:off x="0" y="4352925"/>
            <a:ext cx="9144000" cy="2505075"/>
          </a:xfrm>
          <a:prstGeom prst="rect">
            <a:avLst/>
          </a:prstGeom>
          <a:solidFill>
            <a:srgbClr val="579F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8"/>
          <p:cNvPicPr>
            <a:picLocks noChangeAspect="1"/>
          </p:cNvPicPr>
          <p:nvPr userDrawn="1"/>
        </p:nvPicPr>
        <p:blipFill rotWithShape="1">
          <a:blip r:embed="rId2"/>
          <a:srcRect t="6950" b="4463"/>
          <a:stretch/>
        </p:blipFill>
        <p:spPr>
          <a:xfrm>
            <a:off x="0" y="0"/>
            <a:ext cx="9144000" cy="4410075"/>
          </a:xfrm>
          <a:prstGeom prst="rect">
            <a:avLst/>
          </a:prstGeom>
          <a:effectLst>
            <a:outerShdw blurRad="50800" dist="38100" dir="5400000" algn="t" rotWithShape="0">
              <a:prstClr val="black">
                <a:alpha val="40000"/>
              </a:prstClr>
            </a:outerShdw>
          </a:effectLst>
        </p:spPr>
      </p:pic>
      <p:sp>
        <p:nvSpPr>
          <p:cNvPr id="6" name="Rectangle 5"/>
          <p:cNvSpPr/>
          <p:nvPr userDrawn="1"/>
        </p:nvSpPr>
        <p:spPr>
          <a:xfrm>
            <a:off x="0" y="0"/>
            <a:ext cx="9144000" cy="1085850"/>
          </a:xfrm>
          <a:prstGeom prst="rect">
            <a:avLst/>
          </a:prstGeom>
          <a:gradFill flip="none" rotWithShape="1">
            <a:gsLst>
              <a:gs pos="0">
                <a:srgbClr val="214171"/>
              </a:gs>
              <a:gs pos="100000">
                <a:srgbClr val="0070C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1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619625" y="277813"/>
            <a:ext cx="42624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8" name="Rectangle 2"/>
          <p:cNvSpPr>
            <a:spLocks noGrp="1" noChangeArrowheads="1"/>
          </p:cNvSpPr>
          <p:nvPr>
            <p:ph type="ctrTitle"/>
          </p:nvPr>
        </p:nvSpPr>
        <p:spPr>
          <a:xfrm>
            <a:off x="604838" y="4389405"/>
            <a:ext cx="7872412" cy="868363"/>
          </a:xfrm>
          <a:effectLst/>
        </p:spPr>
        <p:txBody>
          <a:bodyPr/>
          <a:lstStyle>
            <a:lvl1pPr>
              <a:lnSpc>
                <a:spcPct val="95000"/>
              </a:lnSpc>
              <a:defRPr sz="2600" b="1" i="0">
                <a:solidFill>
                  <a:schemeClr val="bg1"/>
                </a:solidFill>
                <a:effectLst>
                  <a:outerShdw blurRad="38100" dist="38100" dir="2700000" algn="tl">
                    <a:srgbClr val="000000">
                      <a:alpha val="43137"/>
                    </a:srgbClr>
                  </a:outerShdw>
                </a:effectLst>
                <a:latin typeface="+mn-lt"/>
              </a:defRPr>
            </a:lvl1pPr>
          </a:lstStyle>
          <a:p>
            <a:r>
              <a:rPr lang="en-US"/>
              <a:t>Click to edit Master title style</a:t>
            </a:r>
            <a:endParaRPr lang="en-US" dirty="0"/>
          </a:p>
        </p:txBody>
      </p:sp>
      <p:sp>
        <p:nvSpPr>
          <p:cNvPr id="80899" name="Rectangle 3"/>
          <p:cNvSpPr>
            <a:spLocks noGrp="1" noChangeArrowheads="1"/>
          </p:cNvSpPr>
          <p:nvPr>
            <p:ph type="subTitle" idx="1"/>
          </p:nvPr>
        </p:nvSpPr>
        <p:spPr>
          <a:xfrm>
            <a:off x="604838" y="5347462"/>
            <a:ext cx="5883275" cy="870744"/>
          </a:xfrm>
        </p:spPr>
        <p:txBody>
          <a:bodyPr/>
          <a:lstStyle>
            <a:lvl1pPr marL="0" indent="0">
              <a:lnSpc>
                <a:spcPct val="100000"/>
              </a:lnSpc>
              <a:buFontTx/>
              <a:buNone/>
              <a:defRPr sz="1600">
                <a:solidFill>
                  <a:schemeClr val="bg1"/>
                </a:solidFill>
                <a:effectLst>
                  <a:outerShdw blurRad="38100" dist="38100" dir="2700000" algn="tl">
                    <a:srgbClr val="000000">
                      <a:alpha val="43137"/>
                    </a:srgbClr>
                  </a:outerShdw>
                </a:effectLst>
              </a:defRPr>
            </a:lvl1pPr>
          </a:lstStyle>
          <a:p>
            <a:r>
              <a:rPr lang="en-US"/>
              <a:t>Click to edit Master subtitle style</a:t>
            </a:r>
            <a:endParaRPr lang="en-US" dirty="0"/>
          </a:p>
        </p:txBody>
      </p:sp>
      <p:sp>
        <p:nvSpPr>
          <p:cNvPr id="10" name="TextBox 36"/>
          <p:cNvSpPr txBox="1">
            <a:spLocks noChangeArrowheads="1"/>
          </p:cNvSpPr>
          <p:nvPr userDrawn="1"/>
        </p:nvSpPr>
        <p:spPr bwMode="auto">
          <a:xfrm>
            <a:off x="611793" y="6387837"/>
            <a:ext cx="8465532" cy="546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6100">
                <a:solidFill>
                  <a:schemeClr val="tx1"/>
                </a:solidFill>
                <a:latin typeface="Arial" charset="0"/>
                <a:ea typeface="MS PGothic" pitchFamily="34" charset="-128"/>
              </a:defRPr>
            </a:lvl1pPr>
            <a:lvl2pPr marL="742950" indent="-285750" eaLnBrk="0" hangingPunct="0">
              <a:defRPr sz="6100">
                <a:solidFill>
                  <a:schemeClr val="tx1"/>
                </a:solidFill>
                <a:latin typeface="Arial" charset="0"/>
                <a:ea typeface="MS PGothic" pitchFamily="34" charset="-128"/>
              </a:defRPr>
            </a:lvl2pPr>
            <a:lvl3pPr marL="1143000" indent="-228600" eaLnBrk="0" hangingPunct="0">
              <a:defRPr sz="6100">
                <a:solidFill>
                  <a:schemeClr val="tx1"/>
                </a:solidFill>
                <a:latin typeface="Arial" charset="0"/>
                <a:ea typeface="MS PGothic" pitchFamily="34" charset="-128"/>
              </a:defRPr>
            </a:lvl3pPr>
            <a:lvl4pPr marL="1600200" indent="-228600" eaLnBrk="0" hangingPunct="0">
              <a:defRPr sz="6100">
                <a:solidFill>
                  <a:schemeClr val="tx1"/>
                </a:solidFill>
                <a:latin typeface="Arial" charset="0"/>
                <a:ea typeface="MS PGothic" pitchFamily="34" charset="-128"/>
              </a:defRPr>
            </a:lvl4pPr>
            <a:lvl5pPr marL="2057400" indent="-228600" eaLnBrk="0" hangingPunct="0">
              <a:defRPr sz="6100">
                <a:solidFill>
                  <a:schemeClr val="tx1"/>
                </a:solidFill>
                <a:latin typeface="Arial" charset="0"/>
                <a:ea typeface="MS PGothic" pitchFamily="34" charset="-128"/>
              </a:defRPr>
            </a:lvl5pPr>
            <a:lvl6pPr marL="2514600" indent="-228600" eaLnBrk="0" fontAlgn="base" hangingPunct="0">
              <a:spcBef>
                <a:spcPct val="0"/>
              </a:spcBef>
              <a:spcAft>
                <a:spcPct val="0"/>
              </a:spcAft>
              <a:defRPr sz="6100">
                <a:solidFill>
                  <a:schemeClr val="tx1"/>
                </a:solidFill>
                <a:latin typeface="Arial" charset="0"/>
                <a:ea typeface="MS PGothic" pitchFamily="34" charset="-128"/>
              </a:defRPr>
            </a:lvl6pPr>
            <a:lvl7pPr marL="2971800" indent="-228600" eaLnBrk="0" fontAlgn="base" hangingPunct="0">
              <a:spcBef>
                <a:spcPct val="0"/>
              </a:spcBef>
              <a:spcAft>
                <a:spcPct val="0"/>
              </a:spcAft>
              <a:defRPr sz="6100">
                <a:solidFill>
                  <a:schemeClr val="tx1"/>
                </a:solidFill>
                <a:latin typeface="Arial" charset="0"/>
                <a:ea typeface="MS PGothic" pitchFamily="34" charset="-128"/>
              </a:defRPr>
            </a:lvl7pPr>
            <a:lvl8pPr marL="3429000" indent="-228600" eaLnBrk="0" fontAlgn="base" hangingPunct="0">
              <a:spcBef>
                <a:spcPct val="0"/>
              </a:spcBef>
              <a:spcAft>
                <a:spcPct val="0"/>
              </a:spcAft>
              <a:defRPr sz="6100">
                <a:solidFill>
                  <a:schemeClr val="tx1"/>
                </a:solidFill>
                <a:latin typeface="Arial" charset="0"/>
                <a:ea typeface="MS PGothic" pitchFamily="34" charset="-128"/>
              </a:defRPr>
            </a:lvl8pPr>
            <a:lvl9pPr marL="3886200" indent="-228600" eaLnBrk="0" fontAlgn="base" hangingPunct="0">
              <a:spcBef>
                <a:spcPct val="0"/>
              </a:spcBef>
              <a:spcAft>
                <a:spcPct val="0"/>
              </a:spcAft>
              <a:defRPr sz="6100">
                <a:solidFill>
                  <a:schemeClr val="tx1"/>
                </a:solidFill>
                <a:latin typeface="Arial" charset="0"/>
                <a:ea typeface="MS PGothic" pitchFamily="34" charset="-128"/>
              </a:defRPr>
            </a:lvl9pPr>
          </a:lstStyle>
          <a:p>
            <a:pPr algn="r" eaLnBrk="1" hangingPunct="1"/>
            <a:r>
              <a:rPr lang="en-US" sz="900" dirty="0">
                <a:solidFill>
                  <a:srgbClr val="25529B"/>
                </a:solidFill>
              </a:rPr>
              <a:t>The</a:t>
            </a:r>
            <a:r>
              <a:rPr lang="en-US" sz="900" baseline="0" dirty="0">
                <a:solidFill>
                  <a:srgbClr val="25529B"/>
                </a:solidFill>
              </a:rPr>
              <a:t> Frederick National Laboratory is a federally funded research and development center operated by SAIC-Frederick, Inc., for the National Cancer Institute</a:t>
            </a:r>
          </a:p>
          <a:p>
            <a:pPr marL="0" marR="0" indent="0" algn="r" defTabSz="914400" rtl="0" eaLnBrk="1" fontAlgn="base" latinLnBrk="0" hangingPunct="1">
              <a:lnSpc>
                <a:spcPct val="100000"/>
              </a:lnSpc>
              <a:spcBef>
                <a:spcPts val="300"/>
              </a:spcBef>
              <a:spcAft>
                <a:spcPct val="0"/>
              </a:spcAft>
              <a:buClrTx/>
              <a:buSzTx/>
              <a:buFontTx/>
              <a:buNone/>
              <a:tabLst/>
              <a:defRPr/>
            </a:pPr>
            <a:r>
              <a:rPr lang="en-US" sz="900" dirty="0">
                <a:solidFill>
                  <a:srgbClr val="25529B"/>
                </a:solidFill>
              </a:rPr>
              <a:t>DEPARTMENT OF HEALTH AND HUMAN SERVICES</a:t>
            </a:r>
            <a:r>
              <a:rPr lang="en-US" sz="900" baseline="0" dirty="0">
                <a:solidFill>
                  <a:srgbClr val="25529B"/>
                </a:solidFill>
              </a:rPr>
              <a:t> </a:t>
            </a:r>
            <a:r>
              <a:rPr lang="en-US" sz="900" dirty="0">
                <a:solidFill>
                  <a:srgbClr val="25529B"/>
                </a:solidFill>
              </a:rPr>
              <a:t>• National Institutes of Health • National Cancer Institute</a:t>
            </a:r>
          </a:p>
          <a:p>
            <a:pPr algn="r" eaLnBrk="1" hangingPunct="1"/>
            <a:endParaRPr lang="en-US" sz="900" dirty="0">
              <a:solidFill>
                <a:srgbClr val="25529B"/>
              </a:solidFill>
            </a:endParaRPr>
          </a:p>
        </p:txBody>
      </p:sp>
    </p:spTree>
    <p:extLst>
      <p:ext uri="{BB962C8B-B14F-4D97-AF65-F5344CB8AC3E}">
        <p14:creationId xmlns:p14="http://schemas.microsoft.com/office/powerpoint/2010/main" val="14477814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w/ FN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spcBef>
                <a:spcPts val="1000"/>
              </a:spcBef>
              <a:buClr>
                <a:srgbClr val="579FDB"/>
              </a:buClr>
              <a:defRPr sz="2000"/>
            </a:lvl1pPr>
            <a:lvl2pPr>
              <a:spcBef>
                <a:spcPts val="1000"/>
              </a:spcBef>
              <a:buClr>
                <a:srgbClr val="579FDB"/>
              </a:buClr>
              <a:defRPr sz="1800"/>
            </a:lvl2pPr>
            <a:lvl3pPr>
              <a:spcBef>
                <a:spcPts val="1000"/>
              </a:spcBef>
              <a:buClr>
                <a:srgbClr val="579FDB"/>
              </a:buClr>
              <a:defRPr sz="1800"/>
            </a:lvl3pPr>
            <a:lvl4pPr>
              <a:spcBef>
                <a:spcPts val="1000"/>
              </a:spcBef>
              <a:defRPr sz="1800"/>
            </a:lvl4pPr>
            <a:lvl5pPr>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0464613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Title">
    <p:spTree>
      <p:nvGrpSpPr>
        <p:cNvPr id="1" name=""/>
        <p:cNvGrpSpPr/>
        <p:nvPr/>
      </p:nvGrpSpPr>
      <p:grpSpPr>
        <a:xfrm>
          <a:off x="0" y="0"/>
          <a:ext cx="0" cy="0"/>
          <a:chOff x="0" y="0"/>
          <a:chExt cx="0" cy="0"/>
        </a:xfrm>
      </p:grpSpPr>
      <p:sp>
        <p:nvSpPr>
          <p:cNvPr id="4" name="Rectangle 3"/>
          <p:cNvSpPr/>
          <p:nvPr userDrawn="1"/>
        </p:nvSpPr>
        <p:spPr>
          <a:xfrm>
            <a:off x="0" y="3724275"/>
            <a:ext cx="8696325" cy="5715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722313" y="3911600"/>
            <a:ext cx="7772400" cy="1362075"/>
          </a:xfrm>
        </p:spPr>
        <p:txBody>
          <a:bodyPr anchor="t"/>
          <a:lstStyle>
            <a:lvl1pPr algn="l">
              <a:defRPr sz="1600" b="0" i="0" cap="none" baseline="0">
                <a:solidFill>
                  <a:schemeClr val="tx1"/>
                </a:solidFill>
                <a:effectLst/>
              </a:defRPr>
            </a:lvl1pPr>
          </a:lstStyle>
          <a:p>
            <a:r>
              <a:rPr lang="en-US"/>
              <a:t>Click to edit Master title style</a:t>
            </a:r>
            <a:endParaRPr lang="en-US" dirty="0"/>
          </a:p>
        </p:txBody>
      </p:sp>
      <p:sp>
        <p:nvSpPr>
          <p:cNvPr id="3" name="Text Placeholder 2"/>
          <p:cNvSpPr>
            <a:spLocks noGrp="1"/>
          </p:cNvSpPr>
          <p:nvPr>
            <p:ph type="body" idx="1"/>
          </p:nvPr>
        </p:nvSpPr>
        <p:spPr>
          <a:xfrm>
            <a:off x="722313" y="2144713"/>
            <a:ext cx="7772400" cy="1500187"/>
          </a:xfrm>
        </p:spPr>
        <p:txBody>
          <a:bodyPr anchor="b"/>
          <a:lstStyle>
            <a:lvl1pPr marL="0" indent="0">
              <a:buNone/>
              <a:defRPr sz="2400" b="1" i="0">
                <a:solidFill>
                  <a:srgbClr val="0070C0"/>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462931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5A836BFB-9E73-40EF-BBAB-148C68891780}" type="slidenum">
              <a:rPr lang="en-US"/>
              <a:pPr>
                <a:defRPr/>
              </a:pPr>
              <a:t>‹#›</a:t>
            </a:fld>
            <a:endParaRPr lang="en-US"/>
          </a:p>
        </p:txBody>
      </p:sp>
    </p:spTree>
    <p:extLst>
      <p:ext uri="{BB962C8B-B14F-4D97-AF65-F5344CB8AC3E}">
        <p14:creationId xmlns:p14="http://schemas.microsoft.com/office/powerpoint/2010/main" val="25620293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Single Image Title">
    <p:spTree>
      <p:nvGrpSpPr>
        <p:cNvPr id="1" name=""/>
        <p:cNvGrpSpPr/>
        <p:nvPr/>
      </p:nvGrpSpPr>
      <p:grpSpPr>
        <a:xfrm>
          <a:off x="0" y="0"/>
          <a:ext cx="0" cy="0"/>
          <a:chOff x="0" y="0"/>
          <a:chExt cx="0" cy="0"/>
        </a:xfrm>
      </p:grpSpPr>
      <p:sp>
        <p:nvSpPr>
          <p:cNvPr id="4" name="Rectangle 3"/>
          <p:cNvSpPr/>
          <p:nvPr userDrawn="1"/>
        </p:nvSpPr>
        <p:spPr>
          <a:xfrm>
            <a:off x="0" y="4352925"/>
            <a:ext cx="9144000" cy="2505075"/>
          </a:xfrm>
          <a:prstGeom prst="rect">
            <a:avLst/>
          </a:prstGeom>
          <a:solidFill>
            <a:srgbClr val="579F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8" descr="FNLCR Lab Technician  Image" title="FNLCR Lab Technician Image"/>
          <p:cNvPicPr>
            <a:picLocks noChangeAspect="1"/>
          </p:cNvPicPr>
          <p:nvPr userDrawn="1"/>
        </p:nvPicPr>
        <p:blipFill rotWithShape="1">
          <a:blip r:embed="rId2"/>
          <a:srcRect t="6950" b="4463"/>
          <a:stretch/>
        </p:blipFill>
        <p:spPr>
          <a:xfrm>
            <a:off x="0" y="0"/>
            <a:ext cx="9144000" cy="4410075"/>
          </a:xfrm>
          <a:prstGeom prst="rect">
            <a:avLst/>
          </a:prstGeom>
          <a:effectLst>
            <a:outerShdw blurRad="50800" dist="38100" dir="5400000" algn="t" rotWithShape="0">
              <a:prstClr val="black">
                <a:alpha val="40000"/>
              </a:prstClr>
            </a:outerShdw>
          </a:effectLst>
        </p:spPr>
      </p:pic>
      <p:sp>
        <p:nvSpPr>
          <p:cNvPr id="80898" name="Rectangle 2"/>
          <p:cNvSpPr>
            <a:spLocks noGrp="1" noChangeArrowheads="1"/>
          </p:cNvSpPr>
          <p:nvPr>
            <p:ph type="ctrTitle"/>
          </p:nvPr>
        </p:nvSpPr>
        <p:spPr>
          <a:xfrm>
            <a:off x="604838" y="4389405"/>
            <a:ext cx="7872412" cy="868363"/>
          </a:xfrm>
          <a:effectLst/>
        </p:spPr>
        <p:txBody>
          <a:bodyPr/>
          <a:lstStyle>
            <a:lvl1pPr>
              <a:lnSpc>
                <a:spcPct val="95000"/>
              </a:lnSpc>
              <a:defRPr sz="2600" b="1" i="0">
                <a:solidFill>
                  <a:schemeClr val="bg1"/>
                </a:solidFill>
                <a:effectLst>
                  <a:outerShdw blurRad="38100" dist="38100" dir="2700000" algn="tl">
                    <a:srgbClr val="000000">
                      <a:alpha val="43137"/>
                    </a:srgbClr>
                  </a:outerShdw>
                </a:effectLst>
                <a:latin typeface="+mn-lt"/>
              </a:defRPr>
            </a:lvl1pPr>
          </a:lstStyle>
          <a:p>
            <a:r>
              <a:rPr lang="en-US"/>
              <a:t>Click to edit Master title style</a:t>
            </a:r>
            <a:endParaRPr lang="en-US" dirty="0"/>
          </a:p>
        </p:txBody>
      </p:sp>
      <p:sp>
        <p:nvSpPr>
          <p:cNvPr id="80899" name="Rectangle 3"/>
          <p:cNvSpPr>
            <a:spLocks noGrp="1" noChangeArrowheads="1"/>
          </p:cNvSpPr>
          <p:nvPr>
            <p:ph type="subTitle" idx="1"/>
          </p:nvPr>
        </p:nvSpPr>
        <p:spPr>
          <a:xfrm>
            <a:off x="604838" y="5347462"/>
            <a:ext cx="5883275" cy="870744"/>
          </a:xfrm>
        </p:spPr>
        <p:txBody>
          <a:bodyPr/>
          <a:lstStyle>
            <a:lvl1pPr marL="0" indent="0">
              <a:lnSpc>
                <a:spcPct val="100000"/>
              </a:lnSpc>
              <a:buFontTx/>
              <a:buNone/>
              <a:defRPr sz="1600">
                <a:solidFill>
                  <a:schemeClr val="bg1"/>
                </a:solidFill>
                <a:effectLst>
                  <a:outerShdw blurRad="38100" dist="38100" dir="2700000" algn="tl">
                    <a:srgbClr val="000000">
                      <a:alpha val="43137"/>
                    </a:srgbClr>
                  </a:outerShdw>
                </a:effectLst>
              </a:defRPr>
            </a:lvl1pPr>
          </a:lstStyle>
          <a:p>
            <a:r>
              <a:rPr lang="en-US"/>
              <a:t>Click to edit Master subtitle style</a:t>
            </a:r>
            <a:endParaRPr lang="en-US" dirty="0"/>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26152" r="1683" b="28312"/>
          <a:stretch/>
        </p:blipFill>
        <p:spPr>
          <a:xfrm>
            <a:off x="0" y="0"/>
            <a:ext cx="9144000" cy="1036320"/>
          </a:xfrm>
          <a:prstGeom prst="rect">
            <a:avLst/>
          </a:prstGeom>
        </p:spPr>
      </p:pic>
      <p:pic>
        <p:nvPicPr>
          <p:cNvPr id="10" name="Picture 9" descr="FNLCR Text Treatment/NCI Sub Text" title="FNLCR Text Treatment/NCI Sub Text"/>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82028" y="183306"/>
            <a:ext cx="3578867" cy="764345"/>
          </a:xfrm>
          <a:prstGeom prst="rect">
            <a:avLst/>
          </a:prstGeom>
        </p:spPr>
      </p:pic>
      <p:sp>
        <p:nvSpPr>
          <p:cNvPr id="11" name="TextBox 10" descr="HHS/NIH/NCI/FFRDC Text" title="HHS/NIH/NCI/FFRDC Text"/>
          <p:cNvSpPr txBox="1"/>
          <p:nvPr userDrawn="1"/>
        </p:nvSpPr>
        <p:spPr>
          <a:xfrm>
            <a:off x="1313410" y="6359120"/>
            <a:ext cx="7780713" cy="415498"/>
          </a:xfrm>
          <a:prstGeom prst="rect">
            <a:avLst/>
          </a:prstGeom>
          <a:noFill/>
        </p:spPr>
        <p:txBody>
          <a:bodyPr wrap="square" rtlCol="0">
            <a:spAutoFit/>
          </a:bodyPr>
          <a:lstStyle/>
          <a:p>
            <a:pPr marL="0" indent="0" algn="r" fontAlgn="base">
              <a:spcBef>
                <a:spcPts val="0"/>
              </a:spcBef>
              <a:buNone/>
            </a:pPr>
            <a:r>
              <a:rPr lang="en-US" sz="800" dirty="0"/>
              <a:t>DEPARTMENT OF HEALTH AND HUMAN SERVICES • National Institutes of Health • National Cancer Institute</a:t>
            </a:r>
          </a:p>
          <a:p>
            <a:pPr marL="0" indent="0" algn="r" fontAlgn="base">
              <a:spcBef>
                <a:spcPts val="600"/>
              </a:spcBef>
              <a:buNone/>
            </a:pPr>
            <a:r>
              <a:rPr lang="en-US" sz="800" dirty="0"/>
              <a:t>Frederick National Laboratory is a Federally Funded Research and Development Center</a:t>
            </a:r>
            <a:r>
              <a:rPr lang="en-US" sz="800" baseline="0" dirty="0"/>
              <a:t> </a:t>
            </a:r>
            <a:r>
              <a:rPr lang="en-US" sz="800" dirty="0"/>
              <a:t>operated by </a:t>
            </a:r>
            <a:r>
              <a:rPr lang="en-US" sz="800" dirty="0" err="1"/>
              <a:t>Leidos</a:t>
            </a:r>
            <a:r>
              <a:rPr lang="en-US" sz="800" dirty="0"/>
              <a:t> Biomedical Research, Inc., for the National Cancer Institute</a:t>
            </a:r>
          </a:p>
        </p:txBody>
      </p:sp>
    </p:spTree>
    <p:extLst>
      <p:ext uri="{BB962C8B-B14F-4D97-AF65-F5344CB8AC3E}">
        <p14:creationId xmlns:p14="http://schemas.microsoft.com/office/powerpoint/2010/main" val="30188029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w/ FN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spcBef>
                <a:spcPts val="1000"/>
              </a:spcBef>
              <a:buClr>
                <a:srgbClr val="579FDB"/>
              </a:buClr>
              <a:defRPr sz="2000"/>
            </a:lvl1pPr>
            <a:lvl2pPr>
              <a:spcBef>
                <a:spcPts val="1000"/>
              </a:spcBef>
              <a:buClr>
                <a:srgbClr val="579FDB"/>
              </a:buClr>
              <a:defRPr sz="1800"/>
            </a:lvl2pPr>
            <a:lvl3pPr>
              <a:spcBef>
                <a:spcPts val="1000"/>
              </a:spcBef>
              <a:buClr>
                <a:srgbClr val="579FDB"/>
              </a:buClr>
              <a:defRPr sz="1800"/>
            </a:lvl3pPr>
            <a:lvl4pPr>
              <a:spcBef>
                <a:spcPts val="1000"/>
              </a:spcBef>
              <a:defRPr sz="1800"/>
            </a:lvl4pPr>
            <a:lvl5pPr>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Placeholder 5"/>
          <p:cNvSpPr>
            <a:spLocks noGrp="1"/>
          </p:cNvSpPr>
          <p:nvPr>
            <p:ph type="sldNum" sz="quarter" idx="4"/>
          </p:nvPr>
        </p:nvSpPr>
        <p:spPr>
          <a:xfrm>
            <a:off x="6553200" y="6356350"/>
            <a:ext cx="2133600" cy="365125"/>
          </a:xfrm>
          <a:prstGeom prst="rect">
            <a:avLst/>
          </a:prstGeom>
        </p:spPr>
        <p:txBody>
          <a:bodyPr/>
          <a:lstStyle>
            <a:lvl1pPr algn="r">
              <a:defRPr sz="1200">
                <a:solidFill>
                  <a:schemeClr val="bg1">
                    <a:lumMod val="65000"/>
                  </a:schemeClr>
                </a:solidFill>
              </a:defRPr>
            </a:lvl1pPr>
          </a:lstStyle>
          <a:p>
            <a:fld id="{0A090F8D-2E91-45E8-9D37-A3B45C7194D7}" type="slidenum">
              <a:rPr lang="en-US" smtClean="0"/>
              <a:pPr/>
              <a:t>‹#›</a:t>
            </a:fld>
            <a:endParaRPr lang="en-US" dirty="0"/>
          </a:p>
        </p:txBody>
      </p:sp>
    </p:spTree>
    <p:extLst>
      <p:ext uri="{BB962C8B-B14F-4D97-AF65-F5344CB8AC3E}">
        <p14:creationId xmlns:p14="http://schemas.microsoft.com/office/powerpoint/2010/main" val="1975727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9B88ECB1-3A8A-4550-8424-56FCE07E7F85}" type="slidenum">
              <a:rPr lang="en-US"/>
              <a:pPr>
                <a:defRPr/>
              </a:pPr>
              <a:t>‹#›</a:t>
            </a:fld>
            <a:endParaRPr lang="en-US"/>
          </a:p>
        </p:txBody>
      </p:sp>
    </p:spTree>
    <p:extLst>
      <p:ext uri="{BB962C8B-B14F-4D97-AF65-F5344CB8AC3E}">
        <p14:creationId xmlns:p14="http://schemas.microsoft.com/office/powerpoint/2010/main" val="8467495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Title">
    <p:spTree>
      <p:nvGrpSpPr>
        <p:cNvPr id="1" name=""/>
        <p:cNvGrpSpPr/>
        <p:nvPr/>
      </p:nvGrpSpPr>
      <p:grpSpPr>
        <a:xfrm>
          <a:off x="0" y="0"/>
          <a:ext cx="0" cy="0"/>
          <a:chOff x="0" y="0"/>
          <a:chExt cx="0" cy="0"/>
        </a:xfrm>
      </p:grpSpPr>
      <p:sp>
        <p:nvSpPr>
          <p:cNvPr id="4" name="Rectangle 3"/>
          <p:cNvSpPr/>
          <p:nvPr userDrawn="1"/>
        </p:nvSpPr>
        <p:spPr>
          <a:xfrm>
            <a:off x="0" y="3724275"/>
            <a:ext cx="8696325" cy="5715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722313" y="3911600"/>
            <a:ext cx="7772400" cy="1362075"/>
          </a:xfrm>
        </p:spPr>
        <p:txBody>
          <a:bodyPr anchor="t"/>
          <a:lstStyle>
            <a:lvl1pPr algn="l">
              <a:defRPr sz="1600" b="0" i="0" cap="none" baseline="0">
                <a:solidFill>
                  <a:schemeClr val="tx1"/>
                </a:solidFill>
                <a:effectLst/>
              </a:defRPr>
            </a:lvl1pPr>
          </a:lstStyle>
          <a:p>
            <a:r>
              <a:rPr lang="en-US"/>
              <a:t>Click to edit Master title style</a:t>
            </a:r>
            <a:endParaRPr lang="en-US" dirty="0"/>
          </a:p>
        </p:txBody>
      </p:sp>
      <p:sp>
        <p:nvSpPr>
          <p:cNvPr id="3" name="Text Placeholder 2"/>
          <p:cNvSpPr>
            <a:spLocks noGrp="1"/>
          </p:cNvSpPr>
          <p:nvPr>
            <p:ph type="body" idx="1"/>
          </p:nvPr>
        </p:nvSpPr>
        <p:spPr>
          <a:xfrm>
            <a:off x="722313" y="2144713"/>
            <a:ext cx="7772400" cy="1500187"/>
          </a:xfrm>
        </p:spPr>
        <p:txBody>
          <a:bodyPr anchor="b"/>
          <a:lstStyle>
            <a:lvl1pPr marL="0" indent="0">
              <a:buNone/>
              <a:defRPr sz="2400" b="1" i="0">
                <a:solidFill>
                  <a:srgbClr val="0070C0"/>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61375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E5B79ED3-BDAC-4236-885B-164CEBBC0931}" type="slidenum">
              <a:rPr lang="en-US"/>
              <a:pPr>
                <a:defRPr/>
              </a:pPr>
              <a:t>‹#›</a:t>
            </a:fld>
            <a:endParaRPr lang="en-US"/>
          </a:p>
        </p:txBody>
      </p:sp>
    </p:spTree>
    <p:extLst>
      <p:ext uri="{BB962C8B-B14F-4D97-AF65-F5344CB8AC3E}">
        <p14:creationId xmlns:p14="http://schemas.microsoft.com/office/powerpoint/2010/main" val="20581947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a:t>Click to edit Master title style</a:t>
            </a:r>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defRPr/>
            </a:pPr>
            <a:endParaRPr lang="en-US">
              <a:solidFill>
                <a:srgbClr val="000000"/>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defRPr/>
            </a:pPr>
            <a:fld id="{9EA39AB4-525B-4EF2-9305-C2DB3266F10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00189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xfrm>
            <a:off x="457200" y="6356350"/>
            <a:ext cx="2133600" cy="365125"/>
          </a:xfrm>
          <a:prstGeom prst="rect">
            <a:avLst/>
          </a:prstGeom>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xfrm>
            <a:off x="3124200" y="6356350"/>
            <a:ext cx="2895600" cy="365125"/>
          </a:xfrm>
          <a:prstGeom prst="rect">
            <a:avLst/>
          </a:prstGeom>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xfrm>
            <a:off x="6553200" y="6356350"/>
            <a:ext cx="2133600" cy="365125"/>
          </a:xfrm>
          <a:prstGeom prst="rect">
            <a:avLst/>
          </a:prstGeom>
          <a:ln/>
        </p:spPr>
        <p:txBody>
          <a:bodyPr/>
          <a:lstStyle>
            <a:lvl1pPr>
              <a:defRPr/>
            </a:lvl1pPr>
          </a:lstStyle>
          <a:p>
            <a:pPr>
              <a:defRPr/>
            </a:pPr>
            <a:fld id="{4EBFFB22-256F-4675-9EFD-686C82F789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64531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5A836BFB-9E73-40EF-BBAB-148C68891780}" type="slidenum">
              <a:rPr lang="en-US"/>
              <a:pPr>
                <a:defRPr/>
              </a:pPr>
              <a:t>‹#›</a:t>
            </a:fld>
            <a:endParaRPr lang="en-US"/>
          </a:p>
        </p:txBody>
      </p:sp>
    </p:spTree>
    <p:extLst>
      <p:ext uri="{BB962C8B-B14F-4D97-AF65-F5344CB8AC3E}">
        <p14:creationId xmlns:p14="http://schemas.microsoft.com/office/powerpoint/2010/main" val="2793877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r>
              <a:rPr lang="en-US" noProof="0"/>
              <a:t>Click icon to add table</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32AC0147-D338-44A2-B883-A4294D35239E}" type="slidenum">
              <a:rPr lang="en-US"/>
              <a:pPr>
                <a:defRPr/>
              </a:pPr>
              <a:t>‹#›</a:t>
            </a:fld>
            <a:endParaRPr lang="en-US"/>
          </a:p>
        </p:txBody>
      </p:sp>
    </p:spTree>
    <p:extLst>
      <p:ext uri="{BB962C8B-B14F-4D97-AF65-F5344CB8AC3E}">
        <p14:creationId xmlns:p14="http://schemas.microsoft.com/office/powerpoint/2010/main" val="17596972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62162666-6983-45B1-A284-BE2CE2B3A7A3}" type="slidenum">
              <a:rPr lang="en-US"/>
              <a:pPr>
                <a:defRPr/>
              </a:pPr>
              <a:t>‹#›</a:t>
            </a:fld>
            <a:endParaRPr lang="en-US"/>
          </a:p>
        </p:txBody>
      </p:sp>
    </p:spTree>
    <p:extLst>
      <p:ext uri="{BB962C8B-B14F-4D97-AF65-F5344CB8AC3E}">
        <p14:creationId xmlns:p14="http://schemas.microsoft.com/office/powerpoint/2010/main" val="1570826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Single Image Title">
    <p:spTree>
      <p:nvGrpSpPr>
        <p:cNvPr id="1" name=""/>
        <p:cNvGrpSpPr/>
        <p:nvPr/>
      </p:nvGrpSpPr>
      <p:grpSpPr>
        <a:xfrm>
          <a:off x="0" y="0"/>
          <a:ext cx="0" cy="0"/>
          <a:chOff x="0" y="0"/>
          <a:chExt cx="0" cy="0"/>
        </a:xfrm>
      </p:grpSpPr>
      <p:sp>
        <p:nvSpPr>
          <p:cNvPr id="4" name="Rectangle 3"/>
          <p:cNvSpPr/>
          <p:nvPr userDrawn="1"/>
        </p:nvSpPr>
        <p:spPr>
          <a:xfrm>
            <a:off x="0" y="4352925"/>
            <a:ext cx="9144000" cy="2505075"/>
          </a:xfrm>
          <a:prstGeom prst="rect">
            <a:avLst/>
          </a:prstGeom>
          <a:solidFill>
            <a:srgbClr val="579F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8" descr="FNLCR Lab Technician  Image" title="FNLCR Lab Technician Image"/>
          <p:cNvPicPr>
            <a:picLocks noChangeAspect="1"/>
          </p:cNvPicPr>
          <p:nvPr userDrawn="1"/>
        </p:nvPicPr>
        <p:blipFill rotWithShape="1">
          <a:blip r:embed="rId2"/>
          <a:srcRect t="6950" b="4463"/>
          <a:stretch/>
        </p:blipFill>
        <p:spPr>
          <a:xfrm>
            <a:off x="0" y="0"/>
            <a:ext cx="9144000" cy="4410075"/>
          </a:xfrm>
          <a:prstGeom prst="rect">
            <a:avLst/>
          </a:prstGeom>
          <a:effectLst>
            <a:outerShdw blurRad="50800" dist="38100" dir="5400000" algn="t" rotWithShape="0">
              <a:prstClr val="black">
                <a:alpha val="40000"/>
              </a:prstClr>
            </a:outerShdw>
          </a:effectLst>
        </p:spPr>
      </p:pic>
      <p:sp>
        <p:nvSpPr>
          <p:cNvPr id="80898" name="Rectangle 2"/>
          <p:cNvSpPr>
            <a:spLocks noGrp="1" noChangeArrowheads="1"/>
          </p:cNvSpPr>
          <p:nvPr>
            <p:ph type="ctrTitle"/>
          </p:nvPr>
        </p:nvSpPr>
        <p:spPr>
          <a:xfrm>
            <a:off x="604838" y="4389405"/>
            <a:ext cx="7872412" cy="868363"/>
          </a:xfrm>
          <a:effectLst/>
        </p:spPr>
        <p:txBody>
          <a:bodyPr/>
          <a:lstStyle>
            <a:lvl1pPr>
              <a:lnSpc>
                <a:spcPct val="95000"/>
              </a:lnSpc>
              <a:defRPr sz="2600" b="1" i="0">
                <a:solidFill>
                  <a:schemeClr val="bg1"/>
                </a:solidFill>
                <a:effectLst>
                  <a:outerShdw blurRad="38100" dist="38100" dir="2700000" algn="tl">
                    <a:srgbClr val="000000">
                      <a:alpha val="43137"/>
                    </a:srgbClr>
                  </a:outerShdw>
                </a:effectLst>
                <a:latin typeface="+mn-lt"/>
              </a:defRPr>
            </a:lvl1pPr>
          </a:lstStyle>
          <a:p>
            <a:endParaRPr lang="en-US" dirty="0"/>
          </a:p>
        </p:txBody>
      </p:sp>
      <p:sp>
        <p:nvSpPr>
          <p:cNvPr id="80899" name="Rectangle 3"/>
          <p:cNvSpPr>
            <a:spLocks noGrp="1" noChangeArrowheads="1"/>
          </p:cNvSpPr>
          <p:nvPr>
            <p:ph type="subTitle" idx="1"/>
          </p:nvPr>
        </p:nvSpPr>
        <p:spPr>
          <a:xfrm>
            <a:off x="604838" y="5347462"/>
            <a:ext cx="5883275" cy="870744"/>
          </a:xfrm>
        </p:spPr>
        <p:txBody>
          <a:bodyPr/>
          <a:lstStyle>
            <a:lvl1pPr marL="0" indent="0">
              <a:lnSpc>
                <a:spcPct val="100000"/>
              </a:lnSpc>
              <a:buFontTx/>
              <a:buNone/>
              <a:defRPr sz="1600">
                <a:solidFill>
                  <a:schemeClr val="bg1"/>
                </a:solidFill>
                <a:effectLst>
                  <a:outerShdw blurRad="38100" dist="38100" dir="2700000" algn="tl">
                    <a:srgbClr val="000000">
                      <a:alpha val="43137"/>
                    </a:srgbClr>
                  </a:outerShdw>
                </a:effectLst>
              </a:defRPr>
            </a:lvl1pPr>
          </a:lstStyle>
          <a:p>
            <a:r>
              <a:rPr lang="en-US" dirty="0"/>
              <a:t>Click to edit Master subtitle style</a:t>
            </a:r>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26152" r="1683" b="28312"/>
          <a:stretch/>
        </p:blipFill>
        <p:spPr>
          <a:xfrm>
            <a:off x="0" y="0"/>
            <a:ext cx="9144000" cy="1036320"/>
          </a:xfrm>
          <a:prstGeom prst="rect">
            <a:avLst/>
          </a:prstGeom>
        </p:spPr>
      </p:pic>
      <p:pic>
        <p:nvPicPr>
          <p:cNvPr id="10" name="Picture 9" descr="FNLCR Text Treatment/NCI Sub Text" title="FNLCR Text Treatment/NCI Sub Text"/>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82028" y="183306"/>
            <a:ext cx="3578867" cy="764345"/>
          </a:xfrm>
          <a:prstGeom prst="rect">
            <a:avLst/>
          </a:prstGeom>
        </p:spPr>
      </p:pic>
      <p:sp>
        <p:nvSpPr>
          <p:cNvPr id="11" name="TextBox 10" descr="HHS/NIH/NCI/FFRDC Text" title="HHS/NIH/NCI/FFRDC Text"/>
          <p:cNvSpPr txBox="1"/>
          <p:nvPr userDrawn="1"/>
        </p:nvSpPr>
        <p:spPr>
          <a:xfrm>
            <a:off x="1313410" y="6359120"/>
            <a:ext cx="7780713" cy="415498"/>
          </a:xfrm>
          <a:prstGeom prst="rect">
            <a:avLst/>
          </a:prstGeom>
          <a:noFill/>
        </p:spPr>
        <p:txBody>
          <a:bodyPr wrap="square" rtlCol="0">
            <a:spAutoFit/>
          </a:bodyPr>
          <a:lstStyle/>
          <a:p>
            <a:pPr marL="0" indent="0" algn="r" fontAlgn="base">
              <a:spcBef>
                <a:spcPts val="0"/>
              </a:spcBef>
              <a:buNone/>
            </a:pPr>
            <a:r>
              <a:rPr lang="en-US" sz="800" dirty="0"/>
              <a:t>DEPARTMENT OF HEALTH AND HUMAN SERVICES • National Institutes of Health • National Cancer Institute</a:t>
            </a:r>
          </a:p>
          <a:p>
            <a:pPr marL="0" indent="0" algn="r" fontAlgn="base">
              <a:spcBef>
                <a:spcPts val="600"/>
              </a:spcBef>
              <a:buNone/>
            </a:pPr>
            <a:r>
              <a:rPr lang="en-US" sz="800" dirty="0"/>
              <a:t>Frederick National Laboratory is a Federally Funded Research and Development Center</a:t>
            </a:r>
            <a:r>
              <a:rPr lang="en-US" sz="800" baseline="0" dirty="0"/>
              <a:t> </a:t>
            </a:r>
            <a:r>
              <a:rPr lang="en-US" sz="800" dirty="0"/>
              <a:t>operated by </a:t>
            </a:r>
            <a:r>
              <a:rPr lang="en-US" sz="800" dirty="0" err="1"/>
              <a:t>Leidos</a:t>
            </a:r>
            <a:r>
              <a:rPr lang="en-US" sz="800" dirty="0"/>
              <a:t> Biomedical Research, Inc., for the National Cancer Institute</a:t>
            </a:r>
          </a:p>
        </p:txBody>
      </p:sp>
    </p:spTree>
    <p:extLst>
      <p:ext uri="{BB962C8B-B14F-4D97-AF65-F5344CB8AC3E}">
        <p14:creationId xmlns:p14="http://schemas.microsoft.com/office/powerpoint/2010/main" val="3935660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w/ FN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spcBef>
                <a:spcPts val="1000"/>
              </a:spcBef>
              <a:buClr>
                <a:srgbClr val="579FDB"/>
              </a:buClr>
              <a:defRPr sz="2000"/>
            </a:lvl1pPr>
            <a:lvl2pPr>
              <a:spcBef>
                <a:spcPts val="1000"/>
              </a:spcBef>
              <a:buClr>
                <a:srgbClr val="579FDB"/>
              </a:buClr>
              <a:defRPr sz="1800"/>
            </a:lvl2pPr>
            <a:lvl3pPr>
              <a:spcBef>
                <a:spcPts val="1000"/>
              </a:spcBef>
              <a:buClr>
                <a:srgbClr val="579FDB"/>
              </a:buClr>
              <a:defRPr sz="1800"/>
            </a:lvl3pPr>
            <a:lvl4pPr>
              <a:spcBef>
                <a:spcPts val="1000"/>
              </a:spcBef>
              <a:defRPr sz="1800"/>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Slide Number Placeholder 5"/>
          <p:cNvSpPr>
            <a:spLocks noGrp="1"/>
          </p:cNvSpPr>
          <p:nvPr>
            <p:ph type="sldNum" sz="quarter" idx="4"/>
          </p:nvPr>
        </p:nvSpPr>
        <p:spPr>
          <a:xfrm>
            <a:off x="6553200" y="6356350"/>
            <a:ext cx="2133600" cy="365125"/>
          </a:xfrm>
          <a:prstGeom prst="rect">
            <a:avLst/>
          </a:prstGeom>
        </p:spPr>
        <p:txBody>
          <a:bodyPr/>
          <a:lstStyle>
            <a:lvl1pPr algn="r">
              <a:defRPr sz="1200">
                <a:solidFill>
                  <a:schemeClr val="bg1">
                    <a:lumMod val="65000"/>
                  </a:schemeClr>
                </a:solidFill>
              </a:defRPr>
            </a:lvl1pPr>
          </a:lstStyle>
          <a:p>
            <a:fld id="{0A090F8D-2E91-45E8-9D37-A3B45C7194D7}" type="slidenum">
              <a:rPr lang="en-US" smtClean="0"/>
              <a:pPr/>
              <a:t>‹#›</a:t>
            </a:fld>
            <a:endParaRPr lang="en-US" dirty="0"/>
          </a:p>
        </p:txBody>
      </p:sp>
    </p:spTree>
    <p:extLst>
      <p:ext uri="{BB962C8B-B14F-4D97-AF65-F5344CB8AC3E}">
        <p14:creationId xmlns:p14="http://schemas.microsoft.com/office/powerpoint/2010/main" val="3019164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ti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image" Target="../media/image6.gif"/><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5.tiff"/><Relationship Id="rId5" Type="http://schemas.openxmlformats.org/officeDocument/2006/relationships/slideLayout" Target="../slideLayouts/slideLayout12.xml"/><Relationship Id="rId10" Type="http://schemas.openxmlformats.org/officeDocument/2006/relationships/theme" Target="../theme/theme2.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3.xml"/><Relationship Id="rId3" Type="http://schemas.openxmlformats.org/officeDocument/2006/relationships/slideLayout" Target="../slideLayouts/slideLayout19.xml"/><Relationship Id="rId21" Type="http://schemas.openxmlformats.org/officeDocument/2006/relationships/image" Target="../media/image5.tiff"/><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image" Target="../media/image2.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image" Target="../media/image10.png"/><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image" Target="../media/image9.png"/><Relationship Id="rId10" Type="http://schemas.openxmlformats.org/officeDocument/2006/relationships/slideLayout" Target="../slideLayouts/slideLayout26.xml"/><Relationship Id="rId19" Type="http://schemas.openxmlformats.org/officeDocument/2006/relationships/image" Target="../media/image1.tif"/><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image" Target="../media/image6.gif"/></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2.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1.tif"/><Relationship Id="rId5" Type="http://schemas.openxmlformats.org/officeDocument/2006/relationships/theme" Target="../theme/theme4.xml"/><Relationship Id="rId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image" Target="../media/image6.gif"/><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image" Target="../media/image5.tiff"/><Relationship Id="rId5" Type="http://schemas.openxmlformats.org/officeDocument/2006/relationships/slideLayout" Target="../slideLayouts/slideLayout42.xml"/><Relationship Id="rId10" Type="http://schemas.openxmlformats.org/officeDocument/2006/relationships/theme" Target="../theme/theme5.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theme" Target="../theme/theme6.xml"/><Relationship Id="rId3" Type="http://schemas.openxmlformats.org/officeDocument/2006/relationships/slideLayout" Target="../slideLayouts/slideLayout49.xml"/><Relationship Id="rId21" Type="http://schemas.openxmlformats.org/officeDocument/2006/relationships/image" Target="../media/image5.tiff"/><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image" Target="../media/image2.pn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image" Target="../media/image10.png"/><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image" Target="../media/image9.png"/><Relationship Id="rId10" Type="http://schemas.openxmlformats.org/officeDocument/2006/relationships/slideLayout" Target="../slideLayouts/slideLayout56.xml"/><Relationship Id="rId19" Type="http://schemas.openxmlformats.org/officeDocument/2006/relationships/image" Target="../media/image1.tif"/><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image" Target="../media/image6.gif"/></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6.xml"/><Relationship Id="rId7" Type="http://schemas.openxmlformats.org/officeDocument/2006/relationships/image" Target="../media/image2.png"/><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image" Target="../media/image1.tif"/><Relationship Id="rId5" Type="http://schemas.openxmlformats.org/officeDocument/2006/relationships/theme" Target="../theme/theme7.xml"/><Relationship Id="rId4"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image" Target="../media/image6.gif"/><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image" Target="../media/image5.tiff"/><Relationship Id="rId5" Type="http://schemas.openxmlformats.org/officeDocument/2006/relationships/slideLayout" Target="../slideLayouts/slideLayout72.xml"/><Relationship Id="rId10" Type="http://schemas.openxmlformats.org/officeDocument/2006/relationships/theme" Target="../theme/theme8.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9">
            <a:extLst>
              <a:ext uri="{28A0092B-C50C-407E-A947-70E740481C1C}">
                <a14:useLocalDpi xmlns:a14="http://schemas.microsoft.com/office/drawing/2010/main" val="0"/>
              </a:ext>
            </a:extLst>
          </a:blip>
          <a:srcRect r="9254" b="8878"/>
          <a:stretch/>
        </p:blipFill>
        <p:spPr>
          <a:xfrm>
            <a:off x="-1" y="-1"/>
            <a:ext cx="9144001" cy="1264597"/>
          </a:xfrm>
          <a:prstGeom prst="rect">
            <a:avLst/>
          </a:prstGeom>
        </p:spPr>
      </p:pic>
      <p:sp>
        <p:nvSpPr>
          <p:cNvPr id="1027" name="Rectangle 3"/>
          <p:cNvSpPr>
            <a:spLocks noGrp="1" noChangeArrowheads="1"/>
          </p:cNvSpPr>
          <p:nvPr>
            <p:ph type="body" idx="1"/>
          </p:nvPr>
        </p:nvSpPr>
        <p:spPr bwMode="auto">
          <a:xfrm>
            <a:off x="369888" y="1381125"/>
            <a:ext cx="82327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Rectangle 2"/>
          <p:cNvSpPr>
            <a:spLocks noGrp="1" noChangeArrowheads="1"/>
          </p:cNvSpPr>
          <p:nvPr>
            <p:ph type="title"/>
          </p:nvPr>
        </p:nvSpPr>
        <p:spPr bwMode="auto">
          <a:xfrm>
            <a:off x="373063" y="0"/>
            <a:ext cx="65897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pic>
        <p:nvPicPr>
          <p:cNvPr id="5" name="Picture 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714477" y="154021"/>
            <a:ext cx="1312790" cy="963575"/>
          </a:xfrm>
          <a:prstGeom prst="rect">
            <a:avLst/>
          </a:prstGeom>
        </p:spPr>
      </p:pic>
    </p:spTree>
  </p:cSld>
  <p:clrMap bg1="lt1" tx1="dk1" bg2="lt2" tx2="dk2" accent1="accent1" accent2="accent2" accent3="accent3" accent4="accent4" accent5="accent5" accent6="accent6" hlink="hlink" folHlink="folHlink"/>
  <p:sldLayoutIdLst>
    <p:sldLayoutId id="2147484180" r:id="rId1"/>
    <p:sldLayoutId id="2147484182" r:id="rId2"/>
    <p:sldLayoutId id="2147484183" r:id="rId3"/>
    <p:sldLayoutId id="2147484184" r:id="rId4"/>
    <p:sldLayoutId id="2147484185" r:id="rId5"/>
    <p:sldLayoutId id="2147484186" r:id="rId6"/>
    <p:sldLayoutId id="2147484187" r:id="rId7"/>
  </p:sldLayoutIdLst>
  <p:txStyles>
    <p:titleStyle>
      <a:lvl1pPr algn="l" rtl="0" eaLnBrk="0" fontAlgn="base" hangingPunct="0">
        <a:lnSpc>
          <a:spcPct val="90000"/>
        </a:lnSpc>
        <a:spcBef>
          <a:spcPct val="0"/>
        </a:spcBef>
        <a:spcAft>
          <a:spcPct val="0"/>
        </a:spcAft>
        <a:tabLst>
          <a:tab pos="4400550" algn="l"/>
        </a:tabLst>
        <a:defRPr sz="2400" b="1">
          <a:solidFill>
            <a:schemeClr val="bg1"/>
          </a:solidFill>
          <a:effectLst>
            <a:outerShdw blurRad="38100" dist="38100" dir="2700000" algn="tl">
              <a:srgbClr val="000000">
                <a:alpha val="43137"/>
              </a:srgbClr>
            </a:outerShdw>
          </a:effectLst>
          <a:latin typeface="+mj-lt"/>
          <a:ea typeface="+mj-ea"/>
          <a:cs typeface="+mj-cs"/>
        </a:defRPr>
      </a:lvl1pPr>
      <a:lvl2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2pPr>
      <a:lvl3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3pPr>
      <a:lvl4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4pPr>
      <a:lvl5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5pPr>
      <a:lvl6pPr marL="457200" algn="l" rtl="0" fontAlgn="base">
        <a:lnSpc>
          <a:spcPct val="90000"/>
        </a:lnSpc>
        <a:spcBef>
          <a:spcPct val="0"/>
        </a:spcBef>
        <a:spcAft>
          <a:spcPct val="0"/>
        </a:spcAft>
        <a:defRPr sz="3200" b="1" i="1">
          <a:solidFill>
            <a:srgbClr val="0C479D"/>
          </a:solidFill>
          <a:latin typeface="Arial" pitchFamily="34" charset="0"/>
        </a:defRPr>
      </a:lvl6pPr>
      <a:lvl7pPr marL="914400" algn="l" rtl="0" fontAlgn="base">
        <a:lnSpc>
          <a:spcPct val="90000"/>
        </a:lnSpc>
        <a:spcBef>
          <a:spcPct val="0"/>
        </a:spcBef>
        <a:spcAft>
          <a:spcPct val="0"/>
        </a:spcAft>
        <a:defRPr sz="3200" b="1" i="1">
          <a:solidFill>
            <a:srgbClr val="0C479D"/>
          </a:solidFill>
          <a:latin typeface="Arial" pitchFamily="34" charset="0"/>
        </a:defRPr>
      </a:lvl7pPr>
      <a:lvl8pPr marL="1371600" algn="l" rtl="0" fontAlgn="base">
        <a:lnSpc>
          <a:spcPct val="90000"/>
        </a:lnSpc>
        <a:spcBef>
          <a:spcPct val="0"/>
        </a:spcBef>
        <a:spcAft>
          <a:spcPct val="0"/>
        </a:spcAft>
        <a:defRPr sz="3200" b="1" i="1">
          <a:solidFill>
            <a:srgbClr val="0C479D"/>
          </a:solidFill>
          <a:latin typeface="Arial" pitchFamily="34" charset="0"/>
        </a:defRPr>
      </a:lvl8pPr>
      <a:lvl9pPr marL="1828800" algn="l" rtl="0" fontAlgn="base">
        <a:lnSpc>
          <a:spcPct val="90000"/>
        </a:lnSpc>
        <a:spcBef>
          <a:spcPct val="0"/>
        </a:spcBef>
        <a:spcAft>
          <a:spcPct val="0"/>
        </a:spcAft>
        <a:defRPr sz="3200" b="1" i="1">
          <a:solidFill>
            <a:srgbClr val="0C479D"/>
          </a:solidFill>
          <a:latin typeface="Arial" pitchFamily="34" charset="0"/>
        </a:defRPr>
      </a:lvl9pPr>
    </p:titleStyle>
    <p:bodyStyle>
      <a:lvl1pPr marL="287338" indent="-287338" algn="l" rtl="0" eaLnBrk="0" fontAlgn="base" hangingPunct="0">
        <a:lnSpc>
          <a:spcPct val="95000"/>
        </a:lnSpc>
        <a:spcBef>
          <a:spcPts val="1000"/>
        </a:spcBef>
        <a:spcAft>
          <a:spcPct val="0"/>
        </a:spcAft>
        <a:buClr>
          <a:srgbClr val="579FDB"/>
        </a:buClr>
        <a:buChar char="•"/>
        <a:defRPr sz="2000" b="1">
          <a:solidFill>
            <a:schemeClr val="tx1"/>
          </a:solidFill>
          <a:latin typeface="+mn-lt"/>
          <a:ea typeface="+mn-ea"/>
          <a:cs typeface="+mn-cs"/>
        </a:defRPr>
      </a:lvl1pPr>
      <a:lvl2pPr marL="687388" indent="-285750" algn="l" rtl="0" eaLnBrk="0" fontAlgn="base" hangingPunct="0">
        <a:lnSpc>
          <a:spcPct val="95000"/>
        </a:lnSpc>
        <a:spcBef>
          <a:spcPts val="1000"/>
        </a:spcBef>
        <a:spcAft>
          <a:spcPct val="0"/>
        </a:spcAft>
        <a:buClr>
          <a:srgbClr val="579FDB"/>
        </a:buClr>
        <a:buFont typeface="Arial" charset="0"/>
        <a:buChar char="–"/>
        <a:defRPr sz="1800">
          <a:solidFill>
            <a:schemeClr val="tx1"/>
          </a:solidFill>
          <a:latin typeface="+mn-lt"/>
        </a:defRPr>
      </a:lvl2pPr>
      <a:lvl3pPr marL="1143000" indent="-228600" algn="l" rtl="0" eaLnBrk="0" fontAlgn="base" hangingPunct="0">
        <a:lnSpc>
          <a:spcPct val="95000"/>
        </a:lnSpc>
        <a:spcBef>
          <a:spcPts val="1000"/>
        </a:spcBef>
        <a:spcAft>
          <a:spcPct val="0"/>
        </a:spcAft>
        <a:buClr>
          <a:srgbClr val="579FDB"/>
        </a:buClr>
        <a:buChar char="•"/>
        <a:defRPr sz="1800">
          <a:solidFill>
            <a:schemeClr val="tx1"/>
          </a:solidFill>
          <a:latin typeface="+mn-lt"/>
        </a:defRPr>
      </a:lvl3pPr>
      <a:lvl4pPr marL="1485900" indent="-228600" algn="l" rtl="0" eaLnBrk="0" fontAlgn="base" hangingPunct="0">
        <a:lnSpc>
          <a:spcPct val="95000"/>
        </a:lnSpc>
        <a:spcBef>
          <a:spcPts val="1000"/>
        </a:spcBef>
        <a:spcAft>
          <a:spcPct val="0"/>
        </a:spcAft>
        <a:buClr>
          <a:srgbClr val="579FDB"/>
        </a:buClr>
        <a:buChar char="–"/>
        <a:defRPr sz="1800">
          <a:solidFill>
            <a:schemeClr val="tx1"/>
          </a:solidFill>
          <a:latin typeface="+mn-lt"/>
        </a:defRPr>
      </a:lvl4pPr>
      <a:lvl5pPr marL="1828800" indent="-228600" algn="l" rtl="0" eaLnBrk="0" fontAlgn="base" hangingPunct="0">
        <a:lnSpc>
          <a:spcPct val="95000"/>
        </a:lnSpc>
        <a:spcBef>
          <a:spcPct val="45000"/>
        </a:spcBef>
        <a:spcAft>
          <a:spcPct val="0"/>
        </a:spcAft>
        <a:buClr>
          <a:srgbClr val="C00000"/>
        </a:buClr>
        <a:buChar char="»"/>
        <a:defRPr sz="2000">
          <a:solidFill>
            <a:schemeClr val="tx1"/>
          </a:solidFill>
          <a:latin typeface="+mn-lt"/>
        </a:defRPr>
      </a:lvl5pPr>
      <a:lvl6pPr marL="2286000" indent="-228600" algn="l" rtl="0" fontAlgn="base">
        <a:lnSpc>
          <a:spcPct val="95000"/>
        </a:lnSpc>
        <a:spcBef>
          <a:spcPct val="45000"/>
        </a:spcBef>
        <a:spcAft>
          <a:spcPct val="0"/>
        </a:spcAft>
        <a:buClr>
          <a:srgbClr val="0C479D"/>
        </a:buClr>
        <a:buChar char="»"/>
        <a:defRPr sz="2000">
          <a:solidFill>
            <a:schemeClr val="tx1"/>
          </a:solidFill>
          <a:latin typeface="+mn-lt"/>
        </a:defRPr>
      </a:lvl6pPr>
      <a:lvl7pPr marL="2743200" indent="-228600" algn="l" rtl="0" fontAlgn="base">
        <a:lnSpc>
          <a:spcPct val="95000"/>
        </a:lnSpc>
        <a:spcBef>
          <a:spcPct val="45000"/>
        </a:spcBef>
        <a:spcAft>
          <a:spcPct val="0"/>
        </a:spcAft>
        <a:buClr>
          <a:srgbClr val="0C479D"/>
        </a:buClr>
        <a:buChar char="»"/>
        <a:defRPr sz="2000">
          <a:solidFill>
            <a:schemeClr val="tx1"/>
          </a:solidFill>
          <a:latin typeface="+mn-lt"/>
        </a:defRPr>
      </a:lvl7pPr>
      <a:lvl8pPr marL="3200400" indent="-228600" algn="l" rtl="0" fontAlgn="base">
        <a:lnSpc>
          <a:spcPct val="95000"/>
        </a:lnSpc>
        <a:spcBef>
          <a:spcPct val="45000"/>
        </a:spcBef>
        <a:spcAft>
          <a:spcPct val="0"/>
        </a:spcAft>
        <a:buClr>
          <a:srgbClr val="0C479D"/>
        </a:buClr>
        <a:buChar char="»"/>
        <a:defRPr sz="2000">
          <a:solidFill>
            <a:schemeClr val="tx1"/>
          </a:solidFill>
          <a:latin typeface="+mn-lt"/>
        </a:defRPr>
      </a:lvl8pPr>
      <a:lvl9pPr marL="3657600" indent="-228600" algn="l" rtl="0" fontAlgn="base">
        <a:lnSpc>
          <a:spcPct val="95000"/>
        </a:lnSpc>
        <a:spcBef>
          <a:spcPct val="45000"/>
        </a:spcBef>
        <a:spcAft>
          <a:spcPct val="0"/>
        </a:spcAft>
        <a:buClr>
          <a:srgbClr val="0C479D"/>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descr="FNLCR Abstract Bar" title="FNLCR Abstract Ba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0" y="2608"/>
            <a:ext cx="9144000" cy="1249018"/>
          </a:xfrm>
          <a:prstGeom prst="rect">
            <a:avLst/>
          </a:prstGeom>
        </p:spPr>
      </p:pic>
      <p:sp>
        <p:nvSpPr>
          <p:cNvPr id="1027" name="Rectangle 3"/>
          <p:cNvSpPr>
            <a:spLocks noGrp="1" noChangeArrowheads="1"/>
          </p:cNvSpPr>
          <p:nvPr>
            <p:ph type="body" idx="1"/>
          </p:nvPr>
        </p:nvSpPr>
        <p:spPr bwMode="auto">
          <a:xfrm>
            <a:off x="369888" y="1381125"/>
            <a:ext cx="82327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Rectangle 2"/>
          <p:cNvSpPr>
            <a:spLocks noGrp="1" noChangeArrowheads="1"/>
          </p:cNvSpPr>
          <p:nvPr>
            <p:ph type="title"/>
          </p:nvPr>
        </p:nvSpPr>
        <p:spPr bwMode="auto">
          <a:xfrm>
            <a:off x="373063" y="0"/>
            <a:ext cx="65897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pic>
        <p:nvPicPr>
          <p:cNvPr id="5" name="Picture 4" descr="FNLCR Text Treatment Image" title="FNLCR Text Treatment Image"/>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8064592" y="108398"/>
            <a:ext cx="956660" cy="1051227"/>
          </a:xfrm>
          <a:prstGeom prst="rect">
            <a:avLst/>
          </a:prstGeom>
        </p:spPr>
      </p:pic>
      <p:sp>
        <p:nvSpPr>
          <p:cNvPr id="6" name="Slide Number Placeholder 5"/>
          <p:cNvSpPr>
            <a:spLocks noGrp="1"/>
          </p:cNvSpPr>
          <p:nvPr>
            <p:ph type="sldNum" sz="quarter" idx="4"/>
          </p:nvPr>
        </p:nvSpPr>
        <p:spPr>
          <a:xfrm>
            <a:off x="6553200" y="6356350"/>
            <a:ext cx="2133600" cy="365125"/>
          </a:xfrm>
          <a:prstGeom prst="rect">
            <a:avLst/>
          </a:prstGeom>
        </p:spPr>
        <p:txBody>
          <a:bodyPr/>
          <a:lstStyle>
            <a:lvl1pPr algn="r">
              <a:defRPr sz="1200">
                <a:solidFill>
                  <a:schemeClr val="bg1">
                    <a:lumMod val="65000"/>
                  </a:schemeClr>
                </a:solidFill>
              </a:defRPr>
            </a:lvl1pPr>
          </a:lstStyle>
          <a:p>
            <a:fld id="{0A090F8D-2E91-45E8-9D37-A3B45C7194D7}" type="slidenum">
              <a:rPr lang="en-US" smtClean="0"/>
              <a:pPr/>
              <a:t>‹#›</a:t>
            </a:fld>
            <a:endParaRPr lang="en-US" dirty="0"/>
          </a:p>
        </p:txBody>
      </p:sp>
    </p:spTree>
    <p:extLst>
      <p:ext uri="{BB962C8B-B14F-4D97-AF65-F5344CB8AC3E}">
        <p14:creationId xmlns:p14="http://schemas.microsoft.com/office/powerpoint/2010/main" val="1006771219"/>
      </p:ext>
    </p:extLst>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Lst>
  <p:hf hdr="0" ftr="0" dt="0"/>
  <p:txStyles>
    <p:titleStyle>
      <a:lvl1pPr algn="l" rtl="0" eaLnBrk="0" fontAlgn="base" hangingPunct="0">
        <a:lnSpc>
          <a:spcPct val="90000"/>
        </a:lnSpc>
        <a:spcBef>
          <a:spcPct val="0"/>
        </a:spcBef>
        <a:spcAft>
          <a:spcPct val="0"/>
        </a:spcAft>
        <a:tabLst>
          <a:tab pos="4400550" algn="l"/>
        </a:tabLst>
        <a:defRPr sz="2400" b="1">
          <a:solidFill>
            <a:schemeClr val="bg1"/>
          </a:solidFill>
          <a:effectLst>
            <a:outerShdw blurRad="38100" dist="38100" dir="2700000" algn="tl">
              <a:srgbClr val="000000">
                <a:alpha val="43137"/>
              </a:srgbClr>
            </a:outerShdw>
          </a:effectLst>
          <a:latin typeface="+mj-lt"/>
          <a:ea typeface="+mj-ea"/>
          <a:cs typeface="+mj-cs"/>
        </a:defRPr>
      </a:lvl1pPr>
      <a:lvl2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2pPr>
      <a:lvl3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3pPr>
      <a:lvl4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4pPr>
      <a:lvl5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5pPr>
      <a:lvl6pPr marL="457200" algn="l" rtl="0" fontAlgn="base">
        <a:lnSpc>
          <a:spcPct val="90000"/>
        </a:lnSpc>
        <a:spcBef>
          <a:spcPct val="0"/>
        </a:spcBef>
        <a:spcAft>
          <a:spcPct val="0"/>
        </a:spcAft>
        <a:defRPr sz="3200" b="1" i="1">
          <a:solidFill>
            <a:srgbClr val="0C479D"/>
          </a:solidFill>
          <a:latin typeface="Arial" pitchFamily="34" charset="0"/>
        </a:defRPr>
      </a:lvl6pPr>
      <a:lvl7pPr marL="914400" algn="l" rtl="0" fontAlgn="base">
        <a:lnSpc>
          <a:spcPct val="90000"/>
        </a:lnSpc>
        <a:spcBef>
          <a:spcPct val="0"/>
        </a:spcBef>
        <a:spcAft>
          <a:spcPct val="0"/>
        </a:spcAft>
        <a:defRPr sz="3200" b="1" i="1">
          <a:solidFill>
            <a:srgbClr val="0C479D"/>
          </a:solidFill>
          <a:latin typeface="Arial" pitchFamily="34" charset="0"/>
        </a:defRPr>
      </a:lvl7pPr>
      <a:lvl8pPr marL="1371600" algn="l" rtl="0" fontAlgn="base">
        <a:lnSpc>
          <a:spcPct val="90000"/>
        </a:lnSpc>
        <a:spcBef>
          <a:spcPct val="0"/>
        </a:spcBef>
        <a:spcAft>
          <a:spcPct val="0"/>
        </a:spcAft>
        <a:defRPr sz="3200" b="1" i="1">
          <a:solidFill>
            <a:srgbClr val="0C479D"/>
          </a:solidFill>
          <a:latin typeface="Arial" pitchFamily="34" charset="0"/>
        </a:defRPr>
      </a:lvl8pPr>
      <a:lvl9pPr marL="1828800" algn="l" rtl="0" fontAlgn="base">
        <a:lnSpc>
          <a:spcPct val="90000"/>
        </a:lnSpc>
        <a:spcBef>
          <a:spcPct val="0"/>
        </a:spcBef>
        <a:spcAft>
          <a:spcPct val="0"/>
        </a:spcAft>
        <a:defRPr sz="3200" b="1" i="1">
          <a:solidFill>
            <a:srgbClr val="0C479D"/>
          </a:solidFill>
          <a:latin typeface="Arial" pitchFamily="34" charset="0"/>
        </a:defRPr>
      </a:lvl9pPr>
    </p:titleStyle>
    <p:bodyStyle>
      <a:lvl1pPr marL="287338" indent="-287338" algn="l" rtl="0" eaLnBrk="0" fontAlgn="base" hangingPunct="0">
        <a:lnSpc>
          <a:spcPct val="95000"/>
        </a:lnSpc>
        <a:spcBef>
          <a:spcPts val="1000"/>
        </a:spcBef>
        <a:spcAft>
          <a:spcPct val="0"/>
        </a:spcAft>
        <a:buClr>
          <a:srgbClr val="579FDB"/>
        </a:buClr>
        <a:buChar char="•"/>
        <a:defRPr sz="2000" b="1">
          <a:solidFill>
            <a:schemeClr val="tx1"/>
          </a:solidFill>
          <a:latin typeface="+mn-lt"/>
          <a:ea typeface="+mn-ea"/>
          <a:cs typeface="+mn-cs"/>
        </a:defRPr>
      </a:lvl1pPr>
      <a:lvl2pPr marL="687388" indent="-285750" algn="l" rtl="0" eaLnBrk="0" fontAlgn="base" hangingPunct="0">
        <a:lnSpc>
          <a:spcPct val="95000"/>
        </a:lnSpc>
        <a:spcBef>
          <a:spcPts val="1000"/>
        </a:spcBef>
        <a:spcAft>
          <a:spcPct val="0"/>
        </a:spcAft>
        <a:buClr>
          <a:srgbClr val="579FDB"/>
        </a:buClr>
        <a:buFont typeface="Arial" charset="0"/>
        <a:buChar char="–"/>
        <a:defRPr sz="1800">
          <a:solidFill>
            <a:schemeClr val="tx1"/>
          </a:solidFill>
          <a:latin typeface="+mn-lt"/>
        </a:defRPr>
      </a:lvl2pPr>
      <a:lvl3pPr marL="1143000" indent="-228600" algn="l" rtl="0" eaLnBrk="0" fontAlgn="base" hangingPunct="0">
        <a:lnSpc>
          <a:spcPct val="95000"/>
        </a:lnSpc>
        <a:spcBef>
          <a:spcPts val="1000"/>
        </a:spcBef>
        <a:spcAft>
          <a:spcPct val="0"/>
        </a:spcAft>
        <a:buClr>
          <a:srgbClr val="579FDB"/>
        </a:buClr>
        <a:buChar char="•"/>
        <a:defRPr sz="1800">
          <a:solidFill>
            <a:schemeClr val="tx1"/>
          </a:solidFill>
          <a:latin typeface="+mn-lt"/>
        </a:defRPr>
      </a:lvl3pPr>
      <a:lvl4pPr marL="1485900" indent="-228600" algn="l" rtl="0" eaLnBrk="0" fontAlgn="base" hangingPunct="0">
        <a:lnSpc>
          <a:spcPct val="95000"/>
        </a:lnSpc>
        <a:spcBef>
          <a:spcPts val="1000"/>
        </a:spcBef>
        <a:spcAft>
          <a:spcPct val="0"/>
        </a:spcAft>
        <a:buClr>
          <a:srgbClr val="579FDB"/>
        </a:buClr>
        <a:buChar char="–"/>
        <a:defRPr sz="1800">
          <a:solidFill>
            <a:schemeClr val="tx1"/>
          </a:solidFill>
          <a:latin typeface="+mn-lt"/>
        </a:defRPr>
      </a:lvl4pPr>
      <a:lvl5pPr marL="1828800" indent="-228600" algn="l" rtl="0" eaLnBrk="0" fontAlgn="base" hangingPunct="0">
        <a:lnSpc>
          <a:spcPct val="95000"/>
        </a:lnSpc>
        <a:spcBef>
          <a:spcPct val="45000"/>
        </a:spcBef>
        <a:spcAft>
          <a:spcPct val="0"/>
        </a:spcAft>
        <a:buClr>
          <a:srgbClr val="C00000"/>
        </a:buClr>
        <a:buChar char="»"/>
        <a:defRPr sz="2000">
          <a:solidFill>
            <a:schemeClr val="tx1"/>
          </a:solidFill>
          <a:latin typeface="+mn-lt"/>
        </a:defRPr>
      </a:lvl5pPr>
      <a:lvl6pPr marL="2286000" indent="-228600" algn="l" rtl="0" fontAlgn="base">
        <a:lnSpc>
          <a:spcPct val="95000"/>
        </a:lnSpc>
        <a:spcBef>
          <a:spcPct val="45000"/>
        </a:spcBef>
        <a:spcAft>
          <a:spcPct val="0"/>
        </a:spcAft>
        <a:buClr>
          <a:srgbClr val="0C479D"/>
        </a:buClr>
        <a:buChar char="»"/>
        <a:defRPr sz="2000">
          <a:solidFill>
            <a:schemeClr val="tx1"/>
          </a:solidFill>
          <a:latin typeface="+mn-lt"/>
        </a:defRPr>
      </a:lvl6pPr>
      <a:lvl7pPr marL="2743200" indent="-228600" algn="l" rtl="0" fontAlgn="base">
        <a:lnSpc>
          <a:spcPct val="95000"/>
        </a:lnSpc>
        <a:spcBef>
          <a:spcPct val="45000"/>
        </a:spcBef>
        <a:spcAft>
          <a:spcPct val="0"/>
        </a:spcAft>
        <a:buClr>
          <a:srgbClr val="0C479D"/>
        </a:buClr>
        <a:buChar char="»"/>
        <a:defRPr sz="2000">
          <a:solidFill>
            <a:schemeClr val="tx1"/>
          </a:solidFill>
          <a:latin typeface="+mn-lt"/>
        </a:defRPr>
      </a:lvl7pPr>
      <a:lvl8pPr marL="3200400" indent="-228600" algn="l" rtl="0" fontAlgn="base">
        <a:lnSpc>
          <a:spcPct val="95000"/>
        </a:lnSpc>
        <a:spcBef>
          <a:spcPct val="45000"/>
        </a:spcBef>
        <a:spcAft>
          <a:spcPct val="0"/>
        </a:spcAft>
        <a:buClr>
          <a:srgbClr val="0C479D"/>
        </a:buClr>
        <a:buChar char="»"/>
        <a:defRPr sz="2000">
          <a:solidFill>
            <a:schemeClr val="tx1"/>
          </a:solidFill>
          <a:latin typeface="+mn-lt"/>
        </a:defRPr>
      </a:lvl8pPr>
      <a:lvl9pPr marL="3657600" indent="-228600" algn="l" rtl="0" fontAlgn="base">
        <a:lnSpc>
          <a:spcPct val="95000"/>
        </a:lnSpc>
        <a:spcBef>
          <a:spcPct val="45000"/>
        </a:spcBef>
        <a:spcAft>
          <a:spcPct val="0"/>
        </a:spcAft>
        <a:buClr>
          <a:srgbClr val="0C479D"/>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563EEB-E316-B94F-9768-6D07200A326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AEB05CB-F78A-7248-92B7-3B64B214C55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0E0BCA5-3CD1-A14A-BB11-AE1292A565F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74CBE47-A2FF-41EC-A801-99EADC9D48A0}" type="datetime1">
              <a:rPr lang="en-US" smtClean="0"/>
              <a:t>3/7/2023</a:t>
            </a:fld>
            <a:endParaRPr lang="en-US"/>
          </a:p>
        </p:txBody>
      </p:sp>
      <p:sp>
        <p:nvSpPr>
          <p:cNvPr id="5" name="Footer Placeholder 4">
            <a:extLst>
              <a:ext uri="{FF2B5EF4-FFF2-40B4-BE49-F238E27FC236}">
                <a16:creationId xmlns:a16="http://schemas.microsoft.com/office/drawing/2014/main" id="{C237B5CD-7D73-1849-8267-C26E1A1D30E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EDA228F-39C7-6142-96FB-B4A37BFBB7C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A47B8D8-3B74-0D4A-BF01-9FA0DB90E294}" type="slidenum">
              <a:rPr lang="en-US" smtClean="0"/>
              <a:t>‹#›</a:t>
            </a:fld>
            <a:endParaRPr lang="en-US"/>
          </a:p>
        </p:txBody>
      </p:sp>
      <p:pic>
        <p:nvPicPr>
          <p:cNvPr id="7" name="Picture 6">
            <a:extLst>
              <a:ext uri="{FF2B5EF4-FFF2-40B4-BE49-F238E27FC236}">
                <a16:creationId xmlns:a16="http://schemas.microsoft.com/office/drawing/2014/main" id="{4A776943-6269-4282-8420-294211CC4E6B}"/>
              </a:ext>
            </a:extLst>
          </p:cNvPr>
          <p:cNvPicPr>
            <a:picLocks noChangeAspect="1"/>
          </p:cNvPicPr>
          <p:nvPr/>
        </p:nvPicPr>
        <p:blipFill rotWithShape="1">
          <a:blip r:embed="rId19">
            <a:extLst>
              <a:ext uri="{28A0092B-C50C-407E-A947-70E740481C1C}">
                <a14:useLocalDpi xmlns:a14="http://schemas.microsoft.com/office/drawing/2010/main" val="0"/>
              </a:ext>
            </a:extLst>
          </a:blip>
          <a:srcRect r="9254" b="8878"/>
          <a:stretch/>
        </p:blipFill>
        <p:spPr>
          <a:xfrm>
            <a:off x="-1" y="-1"/>
            <a:ext cx="9144001" cy="1264597"/>
          </a:xfrm>
          <a:prstGeom prst="rect">
            <a:avLst/>
          </a:prstGeom>
        </p:spPr>
      </p:pic>
      <p:pic>
        <p:nvPicPr>
          <p:cNvPr id="8" name="Picture 7">
            <a:extLst>
              <a:ext uri="{FF2B5EF4-FFF2-40B4-BE49-F238E27FC236}">
                <a16:creationId xmlns:a16="http://schemas.microsoft.com/office/drawing/2014/main" id="{34481FBD-7123-4CBB-BBBC-F53F750CE8D7}"/>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714477" y="154021"/>
            <a:ext cx="1312790" cy="963575"/>
          </a:xfrm>
          <a:prstGeom prst="rect">
            <a:avLst/>
          </a:prstGeom>
        </p:spPr>
      </p:pic>
      <p:pic>
        <p:nvPicPr>
          <p:cNvPr id="9" name="Picture 8" descr="FNLCR Abstract Bar" title="FNLCR Abstract Bar">
            <a:extLst>
              <a:ext uri="{FF2B5EF4-FFF2-40B4-BE49-F238E27FC236}">
                <a16:creationId xmlns:a16="http://schemas.microsoft.com/office/drawing/2014/main" id="{FD4DAA96-626D-0BF2-E4CB-23EDFFBBB89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0" y="2608"/>
            <a:ext cx="9144000" cy="1249018"/>
          </a:xfrm>
          <a:prstGeom prst="rect">
            <a:avLst/>
          </a:prstGeom>
        </p:spPr>
      </p:pic>
      <p:pic>
        <p:nvPicPr>
          <p:cNvPr id="10" name="Picture 9" descr="FNLCR Text Treatment Image" title="FNLCR Text Treatment Image">
            <a:extLst>
              <a:ext uri="{FF2B5EF4-FFF2-40B4-BE49-F238E27FC236}">
                <a16:creationId xmlns:a16="http://schemas.microsoft.com/office/drawing/2014/main" id="{80017229-A83F-36CE-F98A-1968B1272AC3}"/>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8064592" y="108398"/>
            <a:ext cx="956660" cy="1051227"/>
          </a:xfrm>
          <a:prstGeom prst="rect">
            <a:avLst/>
          </a:prstGeom>
        </p:spPr>
      </p:pic>
    </p:spTree>
    <p:extLst>
      <p:ext uri="{BB962C8B-B14F-4D97-AF65-F5344CB8AC3E}">
        <p14:creationId xmlns:p14="http://schemas.microsoft.com/office/powerpoint/2010/main" val="3952211937"/>
      </p:ext>
    </p:extLst>
  </p:cSld>
  <p:clrMap bg1="lt1" tx1="dk1" bg2="lt2" tx2="dk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 id="2147484210" r:id="rId12"/>
    <p:sldLayoutId id="2147484211" r:id="rId13"/>
    <p:sldLayoutId id="2147484212" r:id="rId14"/>
    <p:sldLayoutId id="2147484213" r:id="rId15"/>
    <p:sldLayoutId id="2147484214" r:id="rId16"/>
    <p:sldLayoutId id="2147484215" r:id="rId17"/>
  </p:sldLayoutIdLst>
  <p:txStyles>
    <p:titleStyle>
      <a:lvl1pPr algn="l" defTabSz="685800" rtl="0" eaLnBrk="1" latinLnBrk="0" hangingPunct="1">
        <a:lnSpc>
          <a:spcPct val="90000"/>
        </a:lnSpc>
        <a:spcBef>
          <a:spcPct val="0"/>
        </a:spcBef>
        <a:buNone/>
        <a:defRPr sz="3300" b="0" i="0" kern="1200">
          <a:solidFill>
            <a:schemeClr val="tx1"/>
          </a:solidFill>
          <a:latin typeface="Arial" panose="020B0604020202020204" pitchFamily="34" charset="0"/>
          <a:ea typeface="+mj-ea"/>
          <a:cs typeface="Arial" panose="020B0604020202020204" pitchFamily="34" charset="0"/>
        </a:defRPr>
      </a:lvl1pPr>
    </p:titleStyle>
    <p:bodyStyle>
      <a:lvl1pPr marL="257175" indent="-248841" algn="l" defTabSz="685800" rtl="0" eaLnBrk="1" latinLnBrk="0" hangingPunct="1">
        <a:lnSpc>
          <a:spcPct val="90000"/>
        </a:lnSpc>
        <a:spcBef>
          <a:spcPts val="750"/>
        </a:spcBef>
        <a:buFontTx/>
        <a:buBlip>
          <a:blip r:embed="rId23"/>
        </a:buBlip>
        <a:tabLst/>
        <a:defRPr sz="2100" b="1" i="0" kern="1200">
          <a:solidFill>
            <a:schemeClr val="tx1"/>
          </a:solidFill>
          <a:latin typeface="Arial" panose="020B0604020202020204" pitchFamily="34" charset="0"/>
          <a:ea typeface="+mn-ea"/>
          <a:cs typeface="Arial" panose="020B0604020202020204" pitchFamily="34" charset="0"/>
        </a:defRPr>
      </a:lvl1pPr>
      <a:lvl2pPr marL="435769" indent="-214313" algn="l" defTabSz="685800" rtl="0" eaLnBrk="1" latinLnBrk="0" hangingPunct="1">
        <a:lnSpc>
          <a:spcPct val="90000"/>
        </a:lnSpc>
        <a:spcBef>
          <a:spcPts val="375"/>
        </a:spcBef>
        <a:buFontTx/>
        <a:buBlip>
          <a:blip r:embed="rId24"/>
        </a:buBlip>
        <a:tabLst/>
        <a:defRPr sz="1800" kern="1200">
          <a:solidFill>
            <a:schemeClr val="tx1"/>
          </a:solidFill>
          <a:latin typeface="Arial" panose="020B0604020202020204" pitchFamily="34" charset="0"/>
          <a:ea typeface="+mn-ea"/>
          <a:cs typeface="Arial" panose="020B0604020202020204" pitchFamily="34" charset="0"/>
        </a:defRPr>
      </a:lvl2pPr>
      <a:lvl3pPr marL="560785" indent="-125016" algn="l" defTabSz="685800" rtl="0" eaLnBrk="1" latinLnBrk="0" hangingPunct="1">
        <a:lnSpc>
          <a:spcPct val="90000"/>
        </a:lnSpc>
        <a:spcBef>
          <a:spcPts val="375"/>
        </a:spcBef>
        <a:buClr>
          <a:schemeClr val="accent1"/>
        </a:buClr>
        <a:buFont typeface="Arial" panose="020B0604020202020204" pitchFamily="34" charset="0"/>
        <a:buChar char="•"/>
        <a:tabLst/>
        <a:defRPr sz="1500" kern="1200">
          <a:solidFill>
            <a:schemeClr val="tx1"/>
          </a:solidFill>
          <a:latin typeface="Arial" panose="020B0604020202020204" pitchFamily="34" charset="0"/>
          <a:ea typeface="+mn-ea"/>
          <a:cs typeface="Arial" panose="020B0604020202020204" pitchFamily="34" charset="0"/>
        </a:defRPr>
      </a:lvl3pPr>
      <a:lvl4pPr marL="694135" indent="-133350" algn="l" defTabSz="685800" rtl="0" eaLnBrk="1" latinLnBrk="0" hangingPunct="1">
        <a:lnSpc>
          <a:spcPct val="90000"/>
        </a:lnSpc>
        <a:spcBef>
          <a:spcPts val="375"/>
        </a:spcBef>
        <a:buClrTx/>
        <a:buFont typeface="Wingdings" pitchFamily="2" charset="2"/>
        <a:buChar char="§"/>
        <a:tabLst/>
        <a:defRPr sz="1350" kern="1200">
          <a:solidFill>
            <a:schemeClr val="tx1"/>
          </a:solidFill>
          <a:latin typeface="Arial" panose="020B0604020202020204" pitchFamily="34" charset="0"/>
          <a:ea typeface="+mn-ea"/>
          <a:cs typeface="Arial" panose="020B0604020202020204" pitchFamily="34" charset="0"/>
        </a:defRPr>
      </a:lvl4pPr>
      <a:lvl5pPr marL="817960" indent="-123825" algn="l" defTabSz="685800" rtl="0" eaLnBrk="1" latinLnBrk="0" hangingPunct="1">
        <a:lnSpc>
          <a:spcPct val="90000"/>
        </a:lnSpc>
        <a:spcBef>
          <a:spcPts val="375"/>
        </a:spcBef>
        <a:buFont typeface="Arial" panose="020B0604020202020204" pitchFamily="34" charset="0"/>
        <a:buChar char="•"/>
        <a:tabLst/>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r="9254" b="8878"/>
          <a:stretch/>
        </p:blipFill>
        <p:spPr>
          <a:xfrm>
            <a:off x="-1" y="-1"/>
            <a:ext cx="9144001" cy="1264597"/>
          </a:xfrm>
          <a:prstGeom prst="rect">
            <a:avLst/>
          </a:prstGeom>
        </p:spPr>
      </p:pic>
      <p:sp>
        <p:nvSpPr>
          <p:cNvPr id="1027" name="Rectangle 3"/>
          <p:cNvSpPr>
            <a:spLocks noGrp="1" noChangeArrowheads="1"/>
          </p:cNvSpPr>
          <p:nvPr>
            <p:ph type="body" idx="1"/>
          </p:nvPr>
        </p:nvSpPr>
        <p:spPr bwMode="auto">
          <a:xfrm>
            <a:off x="369888" y="1381125"/>
            <a:ext cx="82327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Rectangle 2"/>
          <p:cNvSpPr>
            <a:spLocks noGrp="1" noChangeArrowheads="1"/>
          </p:cNvSpPr>
          <p:nvPr>
            <p:ph type="title"/>
          </p:nvPr>
        </p:nvSpPr>
        <p:spPr bwMode="auto">
          <a:xfrm>
            <a:off x="373063" y="0"/>
            <a:ext cx="65897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t>Click to edit Master title style</a:t>
            </a:r>
            <a:endParaRPr lang="en-US" dirty="0"/>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14477" y="154021"/>
            <a:ext cx="1312790" cy="963575"/>
          </a:xfrm>
          <a:prstGeom prst="rect">
            <a:avLst/>
          </a:prstGeom>
        </p:spPr>
      </p:pic>
    </p:spTree>
    <p:extLst>
      <p:ext uri="{BB962C8B-B14F-4D97-AF65-F5344CB8AC3E}">
        <p14:creationId xmlns:p14="http://schemas.microsoft.com/office/powerpoint/2010/main" val="438142423"/>
      </p:ext>
    </p:extLst>
  </p:cSld>
  <p:clrMap bg1="lt1" tx1="dk1" bg2="lt2" tx2="dk2" accent1="accent1" accent2="accent2" accent3="accent3" accent4="accent4" accent5="accent5" accent6="accent6" hlink="hlink" folHlink="folHlink"/>
  <p:sldLayoutIdLst>
    <p:sldLayoutId id="2147484217" r:id="rId1"/>
    <p:sldLayoutId id="2147484218" r:id="rId2"/>
    <p:sldLayoutId id="2147484219" r:id="rId3"/>
    <p:sldLayoutId id="2147484220" r:id="rId4"/>
  </p:sldLayoutIdLst>
  <p:txStyles>
    <p:titleStyle>
      <a:lvl1pPr algn="l" rtl="0" eaLnBrk="1" fontAlgn="base" hangingPunct="1">
        <a:lnSpc>
          <a:spcPct val="90000"/>
        </a:lnSpc>
        <a:spcBef>
          <a:spcPct val="0"/>
        </a:spcBef>
        <a:spcAft>
          <a:spcPct val="0"/>
        </a:spcAft>
        <a:tabLst>
          <a:tab pos="4400550" algn="l"/>
        </a:tabLst>
        <a:defRPr sz="2400" b="1">
          <a:solidFill>
            <a:schemeClr val="bg1"/>
          </a:solidFill>
          <a:effectLst>
            <a:outerShdw blurRad="38100" dist="38100" dir="2700000" algn="tl">
              <a:srgbClr val="000000">
                <a:alpha val="43137"/>
              </a:srgbClr>
            </a:outerShdw>
          </a:effectLst>
          <a:latin typeface="+mj-lt"/>
          <a:ea typeface="+mj-ea"/>
          <a:cs typeface="+mj-cs"/>
        </a:defRPr>
      </a:lvl1pPr>
      <a:lvl2pPr algn="l" rtl="0" eaLnBrk="1" fontAlgn="base" hangingPunct="1">
        <a:lnSpc>
          <a:spcPct val="90000"/>
        </a:lnSpc>
        <a:spcBef>
          <a:spcPct val="0"/>
        </a:spcBef>
        <a:spcAft>
          <a:spcPct val="0"/>
        </a:spcAft>
        <a:tabLst>
          <a:tab pos="4400550" algn="l"/>
        </a:tabLst>
        <a:defRPr sz="2600" b="1">
          <a:solidFill>
            <a:schemeClr val="bg1"/>
          </a:solidFill>
          <a:latin typeface="Arial" pitchFamily="34" charset="0"/>
        </a:defRPr>
      </a:lvl2pPr>
      <a:lvl3pPr algn="l" rtl="0" eaLnBrk="1" fontAlgn="base" hangingPunct="1">
        <a:lnSpc>
          <a:spcPct val="90000"/>
        </a:lnSpc>
        <a:spcBef>
          <a:spcPct val="0"/>
        </a:spcBef>
        <a:spcAft>
          <a:spcPct val="0"/>
        </a:spcAft>
        <a:tabLst>
          <a:tab pos="4400550" algn="l"/>
        </a:tabLst>
        <a:defRPr sz="2600" b="1">
          <a:solidFill>
            <a:schemeClr val="bg1"/>
          </a:solidFill>
          <a:latin typeface="Arial" pitchFamily="34" charset="0"/>
        </a:defRPr>
      </a:lvl3pPr>
      <a:lvl4pPr algn="l" rtl="0" eaLnBrk="1" fontAlgn="base" hangingPunct="1">
        <a:lnSpc>
          <a:spcPct val="90000"/>
        </a:lnSpc>
        <a:spcBef>
          <a:spcPct val="0"/>
        </a:spcBef>
        <a:spcAft>
          <a:spcPct val="0"/>
        </a:spcAft>
        <a:tabLst>
          <a:tab pos="4400550" algn="l"/>
        </a:tabLst>
        <a:defRPr sz="2600" b="1">
          <a:solidFill>
            <a:schemeClr val="bg1"/>
          </a:solidFill>
          <a:latin typeface="Arial" pitchFamily="34" charset="0"/>
        </a:defRPr>
      </a:lvl4pPr>
      <a:lvl5pPr algn="l" rtl="0" eaLnBrk="1" fontAlgn="base" hangingPunct="1">
        <a:lnSpc>
          <a:spcPct val="90000"/>
        </a:lnSpc>
        <a:spcBef>
          <a:spcPct val="0"/>
        </a:spcBef>
        <a:spcAft>
          <a:spcPct val="0"/>
        </a:spcAft>
        <a:tabLst>
          <a:tab pos="4400550" algn="l"/>
        </a:tabLst>
        <a:defRPr sz="2600" b="1">
          <a:solidFill>
            <a:schemeClr val="bg1"/>
          </a:solidFill>
          <a:latin typeface="Arial" pitchFamily="34" charset="0"/>
        </a:defRPr>
      </a:lvl5pPr>
      <a:lvl6pPr marL="457200" algn="l" rtl="0" eaLnBrk="1" fontAlgn="base" hangingPunct="1">
        <a:lnSpc>
          <a:spcPct val="90000"/>
        </a:lnSpc>
        <a:spcBef>
          <a:spcPct val="0"/>
        </a:spcBef>
        <a:spcAft>
          <a:spcPct val="0"/>
        </a:spcAft>
        <a:defRPr sz="3200" b="1" i="1">
          <a:solidFill>
            <a:srgbClr val="0C479D"/>
          </a:solidFill>
          <a:latin typeface="Arial" pitchFamily="34" charset="0"/>
        </a:defRPr>
      </a:lvl6pPr>
      <a:lvl7pPr marL="914400" algn="l" rtl="0" eaLnBrk="1" fontAlgn="base" hangingPunct="1">
        <a:lnSpc>
          <a:spcPct val="90000"/>
        </a:lnSpc>
        <a:spcBef>
          <a:spcPct val="0"/>
        </a:spcBef>
        <a:spcAft>
          <a:spcPct val="0"/>
        </a:spcAft>
        <a:defRPr sz="3200" b="1" i="1">
          <a:solidFill>
            <a:srgbClr val="0C479D"/>
          </a:solidFill>
          <a:latin typeface="Arial" pitchFamily="34" charset="0"/>
        </a:defRPr>
      </a:lvl7pPr>
      <a:lvl8pPr marL="1371600" algn="l" rtl="0" eaLnBrk="1" fontAlgn="base" hangingPunct="1">
        <a:lnSpc>
          <a:spcPct val="90000"/>
        </a:lnSpc>
        <a:spcBef>
          <a:spcPct val="0"/>
        </a:spcBef>
        <a:spcAft>
          <a:spcPct val="0"/>
        </a:spcAft>
        <a:defRPr sz="3200" b="1" i="1">
          <a:solidFill>
            <a:srgbClr val="0C479D"/>
          </a:solidFill>
          <a:latin typeface="Arial" pitchFamily="34" charset="0"/>
        </a:defRPr>
      </a:lvl8pPr>
      <a:lvl9pPr marL="1828800" algn="l" rtl="0" eaLnBrk="1" fontAlgn="base" hangingPunct="1">
        <a:lnSpc>
          <a:spcPct val="90000"/>
        </a:lnSpc>
        <a:spcBef>
          <a:spcPct val="0"/>
        </a:spcBef>
        <a:spcAft>
          <a:spcPct val="0"/>
        </a:spcAft>
        <a:defRPr sz="3200" b="1" i="1">
          <a:solidFill>
            <a:srgbClr val="0C479D"/>
          </a:solidFill>
          <a:latin typeface="Arial" pitchFamily="34" charset="0"/>
        </a:defRPr>
      </a:lvl9pPr>
    </p:titleStyle>
    <p:bodyStyle>
      <a:lvl1pPr marL="287338" indent="-287338" algn="l" rtl="0" eaLnBrk="1" fontAlgn="base" hangingPunct="1">
        <a:lnSpc>
          <a:spcPct val="95000"/>
        </a:lnSpc>
        <a:spcBef>
          <a:spcPts val="1000"/>
        </a:spcBef>
        <a:spcAft>
          <a:spcPct val="0"/>
        </a:spcAft>
        <a:buClr>
          <a:srgbClr val="579FDB"/>
        </a:buClr>
        <a:buChar char="•"/>
        <a:defRPr sz="2000" b="1">
          <a:solidFill>
            <a:schemeClr val="tx1"/>
          </a:solidFill>
          <a:latin typeface="+mn-lt"/>
          <a:ea typeface="+mn-ea"/>
          <a:cs typeface="+mn-cs"/>
        </a:defRPr>
      </a:lvl1pPr>
      <a:lvl2pPr marL="687388" indent="-285750" algn="l" rtl="0" eaLnBrk="1" fontAlgn="base" hangingPunct="1">
        <a:lnSpc>
          <a:spcPct val="95000"/>
        </a:lnSpc>
        <a:spcBef>
          <a:spcPts val="1000"/>
        </a:spcBef>
        <a:spcAft>
          <a:spcPct val="0"/>
        </a:spcAft>
        <a:buClr>
          <a:srgbClr val="579FDB"/>
        </a:buClr>
        <a:buFont typeface="Arial" charset="0"/>
        <a:buChar char="–"/>
        <a:defRPr sz="1800">
          <a:solidFill>
            <a:schemeClr val="tx1"/>
          </a:solidFill>
          <a:latin typeface="+mn-lt"/>
        </a:defRPr>
      </a:lvl2pPr>
      <a:lvl3pPr marL="1143000" indent="-228600" algn="l" rtl="0" eaLnBrk="1" fontAlgn="base" hangingPunct="1">
        <a:lnSpc>
          <a:spcPct val="95000"/>
        </a:lnSpc>
        <a:spcBef>
          <a:spcPts val="1000"/>
        </a:spcBef>
        <a:spcAft>
          <a:spcPct val="0"/>
        </a:spcAft>
        <a:buClr>
          <a:srgbClr val="579FDB"/>
        </a:buClr>
        <a:buChar char="•"/>
        <a:defRPr sz="1800">
          <a:solidFill>
            <a:schemeClr val="tx1"/>
          </a:solidFill>
          <a:latin typeface="+mn-lt"/>
        </a:defRPr>
      </a:lvl3pPr>
      <a:lvl4pPr marL="1485900" indent="-228600" algn="l" rtl="0" eaLnBrk="1" fontAlgn="base" hangingPunct="1">
        <a:lnSpc>
          <a:spcPct val="95000"/>
        </a:lnSpc>
        <a:spcBef>
          <a:spcPts val="1000"/>
        </a:spcBef>
        <a:spcAft>
          <a:spcPct val="0"/>
        </a:spcAft>
        <a:buClr>
          <a:srgbClr val="579FDB"/>
        </a:buClr>
        <a:buChar char="–"/>
        <a:defRPr sz="1800">
          <a:solidFill>
            <a:schemeClr val="tx1"/>
          </a:solidFill>
          <a:latin typeface="+mn-lt"/>
        </a:defRPr>
      </a:lvl4pPr>
      <a:lvl5pPr marL="1828800" indent="-228600" algn="l" rtl="0" eaLnBrk="1" fontAlgn="base" hangingPunct="1">
        <a:lnSpc>
          <a:spcPct val="95000"/>
        </a:lnSpc>
        <a:spcBef>
          <a:spcPct val="45000"/>
        </a:spcBef>
        <a:spcAft>
          <a:spcPct val="0"/>
        </a:spcAft>
        <a:buClr>
          <a:srgbClr val="C00000"/>
        </a:buClr>
        <a:buChar char="»"/>
        <a:defRPr sz="2000">
          <a:solidFill>
            <a:schemeClr val="tx1"/>
          </a:solidFill>
          <a:latin typeface="+mn-lt"/>
        </a:defRPr>
      </a:lvl5pPr>
      <a:lvl6pPr marL="2286000" indent="-228600" algn="l" rtl="0" eaLnBrk="1" fontAlgn="base" hangingPunct="1">
        <a:lnSpc>
          <a:spcPct val="95000"/>
        </a:lnSpc>
        <a:spcBef>
          <a:spcPct val="45000"/>
        </a:spcBef>
        <a:spcAft>
          <a:spcPct val="0"/>
        </a:spcAft>
        <a:buClr>
          <a:srgbClr val="0C479D"/>
        </a:buClr>
        <a:buChar char="»"/>
        <a:defRPr sz="2000">
          <a:solidFill>
            <a:schemeClr val="tx1"/>
          </a:solidFill>
          <a:latin typeface="+mn-lt"/>
        </a:defRPr>
      </a:lvl6pPr>
      <a:lvl7pPr marL="2743200" indent="-228600" algn="l" rtl="0" eaLnBrk="1" fontAlgn="base" hangingPunct="1">
        <a:lnSpc>
          <a:spcPct val="95000"/>
        </a:lnSpc>
        <a:spcBef>
          <a:spcPct val="45000"/>
        </a:spcBef>
        <a:spcAft>
          <a:spcPct val="0"/>
        </a:spcAft>
        <a:buClr>
          <a:srgbClr val="0C479D"/>
        </a:buClr>
        <a:buChar char="»"/>
        <a:defRPr sz="2000">
          <a:solidFill>
            <a:schemeClr val="tx1"/>
          </a:solidFill>
          <a:latin typeface="+mn-lt"/>
        </a:defRPr>
      </a:lvl7pPr>
      <a:lvl8pPr marL="3200400" indent="-228600" algn="l" rtl="0" eaLnBrk="1" fontAlgn="base" hangingPunct="1">
        <a:lnSpc>
          <a:spcPct val="95000"/>
        </a:lnSpc>
        <a:spcBef>
          <a:spcPct val="45000"/>
        </a:spcBef>
        <a:spcAft>
          <a:spcPct val="0"/>
        </a:spcAft>
        <a:buClr>
          <a:srgbClr val="0C479D"/>
        </a:buClr>
        <a:buChar char="»"/>
        <a:defRPr sz="2000">
          <a:solidFill>
            <a:schemeClr val="tx1"/>
          </a:solidFill>
          <a:latin typeface="+mn-lt"/>
        </a:defRPr>
      </a:lvl8pPr>
      <a:lvl9pPr marL="3657600" indent="-228600" algn="l" rtl="0" eaLnBrk="1" fontAlgn="base" hangingPunct="1">
        <a:lnSpc>
          <a:spcPct val="95000"/>
        </a:lnSpc>
        <a:spcBef>
          <a:spcPct val="45000"/>
        </a:spcBef>
        <a:spcAft>
          <a:spcPct val="0"/>
        </a:spcAft>
        <a:buClr>
          <a:srgbClr val="0C479D"/>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descr="FNLCR Abstract Bar" title="FNLCR Abstract Ba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2608"/>
            <a:ext cx="9144000" cy="1249018"/>
          </a:xfrm>
          <a:prstGeom prst="rect">
            <a:avLst/>
          </a:prstGeom>
        </p:spPr>
      </p:pic>
      <p:sp>
        <p:nvSpPr>
          <p:cNvPr id="1027" name="Rectangle 3"/>
          <p:cNvSpPr>
            <a:spLocks noGrp="1" noChangeArrowheads="1"/>
          </p:cNvSpPr>
          <p:nvPr>
            <p:ph type="body" idx="1"/>
          </p:nvPr>
        </p:nvSpPr>
        <p:spPr bwMode="auto">
          <a:xfrm>
            <a:off x="369888" y="1381125"/>
            <a:ext cx="82327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Rectangle 2"/>
          <p:cNvSpPr>
            <a:spLocks noGrp="1" noChangeArrowheads="1"/>
          </p:cNvSpPr>
          <p:nvPr>
            <p:ph type="title"/>
          </p:nvPr>
        </p:nvSpPr>
        <p:spPr bwMode="auto">
          <a:xfrm>
            <a:off x="373063" y="0"/>
            <a:ext cx="65897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t>Click to edit Master title style</a:t>
            </a:r>
            <a:endParaRPr lang="en-US" dirty="0"/>
          </a:p>
        </p:txBody>
      </p:sp>
      <p:pic>
        <p:nvPicPr>
          <p:cNvPr id="5" name="Picture 4" descr="FNLCR Text Treatment Image" title="FNLCR Text Treatment Image"/>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64592" y="108398"/>
            <a:ext cx="956660" cy="1051227"/>
          </a:xfrm>
          <a:prstGeom prst="rect">
            <a:avLst/>
          </a:prstGeom>
        </p:spPr>
      </p:pic>
      <p:sp>
        <p:nvSpPr>
          <p:cNvPr id="6" name="Slide Number Placeholder 5"/>
          <p:cNvSpPr>
            <a:spLocks noGrp="1"/>
          </p:cNvSpPr>
          <p:nvPr>
            <p:ph type="sldNum" sz="quarter" idx="4"/>
          </p:nvPr>
        </p:nvSpPr>
        <p:spPr>
          <a:xfrm>
            <a:off x="6553200" y="6356350"/>
            <a:ext cx="2133600" cy="365125"/>
          </a:xfrm>
          <a:prstGeom prst="rect">
            <a:avLst/>
          </a:prstGeom>
        </p:spPr>
        <p:txBody>
          <a:bodyPr/>
          <a:lstStyle>
            <a:lvl1pPr algn="r">
              <a:defRPr sz="1200">
                <a:solidFill>
                  <a:schemeClr val="bg1">
                    <a:lumMod val="65000"/>
                  </a:schemeClr>
                </a:solidFill>
              </a:defRPr>
            </a:lvl1pPr>
          </a:lstStyle>
          <a:p>
            <a:fld id="{0A090F8D-2E91-45E8-9D37-A3B45C7194D7}" type="slidenum">
              <a:rPr lang="en-US" smtClean="0"/>
              <a:pPr/>
              <a:t>‹#›</a:t>
            </a:fld>
            <a:endParaRPr lang="en-US" dirty="0"/>
          </a:p>
        </p:txBody>
      </p:sp>
    </p:spTree>
    <p:extLst>
      <p:ext uri="{BB962C8B-B14F-4D97-AF65-F5344CB8AC3E}">
        <p14:creationId xmlns:p14="http://schemas.microsoft.com/office/powerpoint/2010/main" val="2330993162"/>
      </p:ext>
    </p:extLst>
  </p:cSld>
  <p:clrMap bg1="lt1" tx1="dk1" bg2="lt2" tx2="dk2" accent1="accent1" accent2="accent2" accent3="accent3" accent4="accent4" accent5="accent5" accent6="accent6" hlink="hlink" folHlink="folHlink"/>
  <p:sldLayoutIdLst>
    <p:sldLayoutId id="2147484222" r:id="rId1"/>
    <p:sldLayoutId id="2147484223" r:id="rId2"/>
    <p:sldLayoutId id="2147484224" r:id="rId3"/>
    <p:sldLayoutId id="2147484225" r:id="rId4"/>
    <p:sldLayoutId id="2147484226" r:id="rId5"/>
    <p:sldLayoutId id="2147484227" r:id="rId6"/>
    <p:sldLayoutId id="2147484228" r:id="rId7"/>
    <p:sldLayoutId id="2147484229" r:id="rId8"/>
    <p:sldLayoutId id="2147484230" r:id="rId9"/>
  </p:sldLayoutIdLst>
  <p:hf hdr="0" ftr="0" dt="0"/>
  <p:txStyles>
    <p:titleStyle>
      <a:lvl1pPr algn="l" rtl="0" eaLnBrk="1" fontAlgn="base" hangingPunct="1">
        <a:lnSpc>
          <a:spcPct val="90000"/>
        </a:lnSpc>
        <a:spcBef>
          <a:spcPct val="0"/>
        </a:spcBef>
        <a:spcAft>
          <a:spcPct val="0"/>
        </a:spcAft>
        <a:tabLst>
          <a:tab pos="4400550" algn="l"/>
        </a:tabLst>
        <a:defRPr sz="2400" b="1">
          <a:solidFill>
            <a:schemeClr val="bg1"/>
          </a:solidFill>
          <a:effectLst>
            <a:outerShdw blurRad="38100" dist="38100" dir="2700000" algn="tl">
              <a:srgbClr val="000000">
                <a:alpha val="43137"/>
              </a:srgbClr>
            </a:outerShdw>
          </a:effectLst>
          <a:latin typeface="+mj-lt"/>
          <a:ea typeface="+mj-ea"/>
          <a:cs typeface="+mj-cs"/>
        </a:defRPr>
      </a:lvl1pPr>
      <a:lvl2pPr algn="l" rtl="0" eaLnBrk="1" fontAlgn="base" hangingPunct="1">
        <a:lnSpc>
          <a:spcPct val="90000"/>
        </a:lnSpc>
        <a:spcBef>
          <a:spcPct val="0"/>
        </a:spcBef>
        <a:spcAft>
          <a:spcPct val="0"/>
        </a:spcAft>
        <a:tabLst>
          <a:tab pos="4400550" algn="l"/>
        </a:tabLst>
        <a:defRPr sz="2600" b="1">
          <a:solidFill>
            <a:schemeClr val="bg1"/>
          </a:solidFill>
          <a:latin typeface="Arial" pitchFamily="34" charset="0"/>
        </a:defRPr>
      </a:lvl2pPr>
      <a:lvl3pPr algn="l" rtl="0" eaLnBrk="1" fontAlgn="base" hangingPunct="1">
        <a:lnSpc>
          <a:spcPct val="90000"/>
        </a:lnSpc>
        <a:spcBef>
          <a:spcPct val="0"/>
        </a:spcBef>
        <a:spcAft>
          <a:spcPct val="0"/>
        </a:spcAft>
        <a:tabLst>
          <a:tab pos="4400550" algn="l"/>
        </a:tabLst>
        <a:defRPr sz="2600" b="1">
          <a:solidFill>
            <a:schemeClr val="bg1"/>
          </a:solidFill>
          <a:latin typeface="Arial" pitchFamily="34" charset="0"/>
        </a:defRPr>
      </a:lvl3pPr>
      <a:lvl4pPr algn="l" rtl="0" eaLnBrk="1" fontAlgn="base" hangingPunct="1">
        <a:lnSpc>
          <a:spcPct val="90000"/>
        </a:lnSpc>
        <a:spcBef>
          <a:spcPct val="0"/>
        </a:spcBef>
        <a:spcAft>
          <a:spcPct val="0"/>
        </a:spcAft>
        <a:tabLst>
          <a:tab pos="4400550" algn="l"/>
        </a:tabLst>
        <a:defRPr sz="2600" b="1">
          <a:solidFill>
            <a:schemeClr val="bg1"/>
          </a:solidFill>
          <a:latin typeface="Arial" pitchFamily="34" charset="0"/>
        </a:defRPr>
      </a:lvl4pPr>
      <a:lvl5pPr algn="l" rtl="0" eaLnBrk="1" fontAlgn="base" hangingPunct="1">
        <a:lnSpc>
          <a:spcPct val="90000"/>
        </a:lnSpc>
        <a:spcBef>
          <a:spcPct val="0"/>
        </a:spcBef>
        <a:spcAft>
          <a:spcPct val="0"/>
        </a:spcAft>
        <a:tabLst>
          <a:tab pos="4400550" algn="l"/>
        </a:tabLst>
        <a:defRPr sz="2600" b="1">
          <a:solidFill>
            <a:schemeClr val="bg1"/>
          </a:solidFill>
          <a:latin typeface="Arial" pitchFamily="34" charset="0"/>
        </a:defRPr>
      </a:lvl5pPr>
      <a:lvl6pPr marL="457200" algn="l" rtl="0" eaLnBrk="1" fontAlgn="base" hangingPunct="1">
        <a:lnSpc>
          <a:spcPct val="90000"/>
        </a:lnSpc>
        <a:spcBef>
          <a:spcPct val="0"/>
        </a:spcBef>
        <a:spcAft>
          <a:spcPct val="0"/>
        </a:spcAft>
        <a:defRPr sz="3200" b="1" i="1">
          <a:solidFill>
            <a:srgbClr val="0C479D"/>
          </a:solidFill>
          <a:latin typeface="Arial" pitchFamily="34" charset="0"/>
        </a:defRPr>
      </a:lvl6pPr>
      <a:lvl7pPr marL="914400" algn="l" rtl="0" eaLnBrk="1" fontAlgn="base" hangingPunct="1">
        <a:lnSpc>
          <a:spcPct val="90000"/>
        </a:lnSpc>
        <a:spcBef>
          <a:spcPct val="0"/>
        </a:spcBef>
        <a:spcAft>
          <a:spcPct val="0"/>
        </a:spcAft>
        <a:defRPr sz="3200" b="1" i="1">
          <a:solidFill>
            <a:srgbClr val="0C479D"/>
          </a:solidFill>
          <a:latin typeface="Arial" pitchFamily="34" charset="0"/>
        </a:defRPr>
      </a:lvl7pPr>
      <a:lvl8pPr marL="1371600" algn="l" rtl="0" eaLnBrk="1" fontAlgn="base" hangingPunct="1">
        <a:lnSpc>
          <a:spcPct val="90000"/>
        </a:lnSpc>
        <a:spcBef>
          <a:spcPct val="0"/>
        </a:spcBef>
        <a:spcAft>
          <a:spcPct val="0"/>
        </a:spcAft>
        <a:defRPr sz="3200" b="1" i="1">
          <a:solidFill>
            <a:srgbClr val="0C479D"/>
          </a:solidFill>
          <a:latin typeface="Arial" pitchFamily="34" charset="0"/>
        </a:defRPr>
      </a:lvl8pPr>
      <a:lvl9pPr marL="1828800" algn="l" rtl="0" eaLnBrk="1" fontAlgn="base" hangingPunct="1">
        <a:lnSpc>
          <a:spcPct val="90000"/>
        </a:lnSpc>
        <a:spcBef>
          <a:spcPct val="0"/>
        </a:spcBef>
        <a:spcAft>
          <a:spcPct val="0"/>
        </a:spcAft>
        <a:defRPr sz="3200" b="1" i="1">
          <a:solidFill>
            <a:srgbClr val="0C479D"/>
          </a:solidFill>
          <a:latin typeface="Arial" pitchFamily="34" charset="0"/>
        </a:defRPr>
      </a:lvl9pPr>
    </p:titleStyle>
    <p:bodyStyle>
      <a:lvl1pPr marL="287338" indent="-287338" algn="l" rtl="0" eaLnBrk="1" fontAlgn="base" hangingPunct="1">
        <a:lnSpc>
          <a:spcPct val="95000"/>
        </a:lnSpc>
        <a:spcBef>
          <a:spcPts val="1000"/>
        </a:spcBef>
        <a:spcAft>
          <a:spcPct val="0"/>
        </a:spcAft>
        <a:buClr>
          <a:srgbClr val="579FDB"/>
        </a:buClr>
        <a:buChar char="•"/>
        <a:defRPr sz="2000" b="1">
          <a:solidFill>
            <a:schemeClr val="tx1"/>
          </a:solidFill>
          <a:latin typeface="+mn-lt"/>
          <a:ea typeface="+mn-ea"/>
          <a:cs typeface="+mn-cs"/>
        </a:defRPr>
      </a:lvl1pPr>
      <a:lvl2pPr marL="687388" indent="-285750" algn="l" rtl="0" eaLnBrk="1" fontAlgn="base" hangingPunct="1">
        <a:lnSpc>
          <a:spcPct val="95000"/>
        </a:lnSpc>
        <a:spcBef>
          <a:spcPts val="1000"/>
        </a:spcBef>
        <a:spcAft>
          <a:spcPct val="0"/>
        </a:spcAft>
        <a:buClr>
          <a:srgbClr val="579FDB"/>
        </a:buClr>
        <a:buFont typeface="Arial" charset="0"/>
        <a:buChar char="–"/>
        <a:defRPr sz="1800">
          <a:solidFill>
            <a:schemeClr val="tx1"/>
          </a:solidFill>
          <a:latin typeface="+mn-lt"/>
        </a:defRPr>
      </a:lvl2pPr>
      <a:lvl3pPr marL="1143000" indent="-228600" algn="l" rtl="0" eaLnBrk="1" fontAlgn="base" hangingPunct="1">
        <a:lnSpc>
          <a:spcPct val="95000"/>
        </a:lnSpc>
        <a:spcBef>
          <a:spcPts val="1000"/>
        </a:spcBef>
        <a:spcAft>
          <a:spcPct val="0"/>
        </a:spcAft>
        <a:buClr>
          <a:srgbClr val="579FDB"/>
        </a:buClr>
        <a:buChar char="•"/>
        <a:defRPr sz="1800">
          <a:solidFill>
            <a:schemeClr val="tx1"/>
          </a:solidFill>
          <a:latin typeface="+mn-lt"/>
        </a:defRPr>
      </a:lvl3pPr>
      <a:lvl4pPr marL="1485900" indent="-228600" algn="l" rtl="0" eaLnBrk="1" fontAlgn="base" hangingPunct="1">
        <a:lnSpc>
          <a:spcPct val="95000"/>
        </a:lnSpc>
        <a:spcBef>
          <a:spcPts val="1000"/>
        </a:spcBef>
        <a:spcAft>
          <a:spcPct val="0"/>
        </a:spcAft>
        <a:buClr>
          <a:srgbClr val="579FDB"/>
        </a:buClr>
        <a:buChar char="–"/>
        <a:defRPr sz="1800">
          <a:solidFill>
            <a:schemeClr val="tx1"/>
          </a:solidFill>
          <a:latin typeface="+mn-lt"/>
        </a:defRPr>
      </a:lvl4pPr>
      <a:lvl5pPr marL="1828800" indent="-228600" algn="l" rtl="0" eaLnBrk="1" fontAlgn="base" hangingPunct="1">
        <a:lnSpc>
          <a:spcPct val="95000"/>
        </a:lnSpc>
        <a:spcBef>
          <a:spcPct val="45000"/>
        </a:spcBef>
        <a:spcAft>
          <a:spcPct val="0"/>
        </a:spcAft>
        <a:buClr>
          <a:srgbClr val="C00000"/>
        </a:buClr>
        <a:buChar char="»"/>
        <a:defRPr sz="2000">
          <a:solidFill>
            <a:schemeClr val="tx1"/>
          </a:solidFill>
          <a:latin typeface="+mn-lt"/>
        </a:defRPr>
      </a:lvl5pPr>
      <a:lvl6pPr marL="2286000" indent="-228600" algn="l" rtl="0" eaLnBrk="1" fontAlgn="base" hangingPunct="1">
        <a:lnSpc>
          <a:spcPct val="95000"/>
        </a:lnSpc>
        <a:spcBef>
          <a:spcPct val="45000"/>
        </a:spcBef>
        <a:spcAft>
          <a:spcPct val="0"/>
        </a:spcAft>
        <a:buClr>
          <a:srgbClr val="0C479D"/>
        </a:buClr>
        <a:buChar char="»"/>
        <a:defRPr sz="2000">
          <a:solidFill>
            <a:schemeClr val="tx1"/>
          </a:solidFill>
          <a:latin typeface="+mn-lt"/>
        </a:defRPr>
      </a:lvl6pPr>
      <a:lvl7pPr marL="2743200" indent="-228600" algn="l" rtl="0" eaLnBrk="1" fontAlgn="base" hangingPunct="1">
        <a:lnSpc>
          <a:spcPct val="95000"/>
        </a:lnSpc>
        <a:spcBef>
          <a:spcPct val="45000"/>
        </a:spcBef>
        <a:spcAft>
          <a:spcPct val="0"/>
        </a:spcAft>
        <a:buClr>
          <a:srgbClr val="0C479D"/>
        </a:buClr>
        <a:buChar char="»"/>
        <a:defRPr sz="2000">
          <a:solidFill>
            <a:schemeClr val="tx1"/>
          </a:solidFill>
          <a:latin typeface="+mn-lt"/>
        </a:defRPr>
      </a:lvl7pPr>
      <a:lvl8pPr marL="3200400" indent="-228600" algn="l" rtl="0" eaLnBrk="1" fontAlgn="base" hangingPunct="1">
        <a:lnSpc>
          <a:spcPct val="95000"/>
        </a:lnSpc>
        <a:spcBef>
          <a:spcPct val="45000"/>
        </a:spcBef>
        <a:spcAft>
          <a:spcPct val="0"/>
        </a:spcAft>
        <a:buClr>
          <a:srgbClr val="0C479D"/>
        </a:buClr>
        <a:buChar char="»"/>
        <a:defRPr sz="2000">
          <a:solidFill>
            <a:schemeClr val="tx1"/>
          </a:solidFill>
          <a:latin typeface="+mn-lt"/>
        </a:defRPr>
      </a:lvl8pPr>
      <a:lvl9pPr marL="3657600" indent="-228600" algn="l" rtl="0" eaLnBrk="1" fontAlgn="base" hangingPunct="1">
        <a:lnSpc>
          <a:spcPct val="95000"/>
        </a:lnSpc>
        <a:spcBef>
          <a:spcPct val="45000"/>
        </a:spcBef>
        <a:spcAft>
          <a:spcPct val="0"/>
        </a:spcAft>
        <a:buClr>
          <a:srgbClr val="0C479D"/>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563EEB-E316-B94F-9768-6D07200A326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AEB05CB-F78A-7248-92B7-3B64B214C55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0E0BCA5-3CD1-A14A-BB11-AE1292A565F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74CBE47-A2FF-41EC-A801-99EADC9D48A0}" type="datetime1">
              <a:rPr lang="en-US" smtClean="0"/>
              <a:t>3/7/2023</a:t>
            </a:fld>
            <a:endParaRPr lang="en-US"/>
          </a:p>
        </p:txBody>
      </p:sp>
      <p:sp>
        <p:nvSpPr>
          <p:cNvPr id="5" name="Footer Placeholder 4">
            <a:extLst>
              <a:ext uri="{FF2B5EF4-FFF2-40B4-BE49-F238E27FC236}">
                <a16:creationId xmlns:a16="http://schemas.microsoft.com/office/drawing/2014/main" id="{C237B5CD-7D73-1849-8267-C26E1A1D30E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EDA228F-39C7-6142-96FB-B4A37BFBB7C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A47B8D8-3B74-0D4A-BF01-9FA0DB90E294}" type="slidenum">
              <a:rPr lang="en-US" smtClean="0"/>
              <a:t>‹#›</a:t>
            </a:fld>
            <a:endParaRPr lang="en-US"/>
          </a:p>
        </p:txBody>
      </p:sp>
      <p:pic>
        <p:nvPicPr>
          <p:cNvPr id="7" name="Picture 6">
            <a:extLst>
              <a:ext uri="{FF2B5EF4-FFF2-40B4-BE49-F238E27FC236}">
                <a16:creationId xmlns:a16="http://schemas.microsoft.com/office/drawing/2014/main" id="{4A776943-6269-4282-8420-294211CC4E6B}"/>
              </a:ext>
            </a:extLst>
          </p:cNvPr>
          <p:cNvPicPr>
            <a:picLocks noChangeAspect="1"/>
          </p:cNvPicPr>
          <p:nvPr/>
        </p:nvPicPr>
        <p:blipFill rotWithShape="1">
          <a:blip r:embed="rId19">
            <a:extLst>
              <a:ext uri="{28A0092B-C50C-407E-A947-70E740481C1C}">
                <a14:useLocalDpi xmlns:a14="http://schemas.microsoft.com/office/drawing/2010/main" val="0"/>
              </a:ext>
            </a:extLst>
          </a:blip>
          <a:srcRect r="9254" b="8878"/>
          <a:stretch/>
        </p:blipFill>
        <p:spPr>
          <a:xfrm>
            <a:off x="-1" y="-1"/>
            <a:ext cx="9144001" cy="1264597"/>
          </a:xfrm>
          <a:prstGeom prst="rect">
            <a:avLst/>
          </a:prstGeom>
        </p:spPr>
      </p:pic>
      <p:pic>
        <p:nvPicPr>
          <p:cNvPr id="8" name="Picture 7">
            <a:extLst>
              <a:ext uri="{FF2B5EF4-FFF2-40B4-BE49-F238E27FC236}">
                <a16:creationId xmlns:a16="http://schemas.microsoft.com/office/drawing/2014/main" id="{34481FBD-7123-4CBB-BBBC-F53F750CE8D7}"/>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714477" y="154021"/>
            <a:ext cx="1312790" cy="963575"/>
          </a:xfrm>
          <a:prstGeom prst="rect">
            <a:avLst/>
          </a:prstGeom>
        </p:spPr>
      </p:pic>
      <p:pic>
        <p:nvPicPr>
          <p:cNvPr id="9" name="Picture 8" descr="FNLCR Abstract Bar" title="FNLCR Abstract Bar">
            <a:extLst>
              <a:ext uri="{FF2B5EF4-FFF2-40B4-BE49-F238E27FC236}">
                <a16:creationId xmlns:a16="http://schemas.microsoft.com/office/drawing/2014/main" id="{5486235A-420B-22FC-C61B-49F25955B68C}"/>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0" y="2608"/>
            <a:ext cx="9144000" cy="1249018"/>
          </a:xfrm>
          <a:prstGeom prst="rect">
            <a:avLst/>
          </a:prstGeom>
        </p:spPr>
      </p:pic>
      <p:pic>
        <p:nvPicPr>
          <p:cNvPr id="10" name="Picture 9" descr="FNLCR Text Treatment Image" title="FNLCR Text Treatment Image">
            <a:extLst>
              <a:ext uri="{FF2B5EF4-FFF2-40B4-BE49-F238E27FC236}">
                <a16:creationId xmlns:a16="http://schemas.microsoft.com/office/drawing/2014/main" id="{D46FE7FC-218C-BA3E-C137-7B88A1370662}"/>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8064592" y="108398"/>
            <a:ext cx="956660" cy="1051227"/>
          </a:xfrm>
          <a:prstGeom prst="rect">
            <a:avLst/>
          </a:prstGeom>
        </p:spPr>
      </p:pic>
    </p:spTree>
    <p:extLst>
      <p:ext uri="{BB962C8B-B14F-4D97-AF65-F5344CB8AC3E}">
        <p14:creationId xmlns:p14="http://schemas.microsoft.com/office/powerpoint/2010/main" val="2845141192"/>
      </p:ext>
    </p:extLst>
  </p:cSld>
  <p:clrMap bg1="lt1" tx1="dk1" bg2="lt2" tx2="dk2" accent1="accent1" accent2="accent2" accent3="accent3" accent4="accent4" accent5="accent5" accent6="accent6" hlink="hlink" folHlink="folHlink"/>
  <p:sldLayoutIdLst>
    <p:sldLayoutId id="2147484232" r:id="rId1"/>
    <p:sldLayoutId id="2147484233" r:id="rId2"/>
    <p:sldLayoutId id="2147484234" r:id="rId3"/>
    <p:sldLayoutId id="2147484235" r:id="rId4"/>
    <p:sldLayoutId id="2147484236" r:id="rId5"/>
    <p:sldLayoutId id="2147484237" r:id="rId6"/>
    <p:sldLayoutId id="2147484238" r:id="rId7"/>
    <p:sldLayoutId id="2147484239" r:id="rId8"/>
    <p:sldLayoutId id="2147484240" r:id="rId9"/>
    <p:sldLayoutId id="2147484241" r:id="rId10"/>
    <p:sldLayoutId id="2147484242" r:id="rId11"/>
    <p:sldLayoutId id="2147484243" r:id="rId12"/>
    <p:sldLayoutId id="2147484244" r:id="rId13"/>
    <p:sldLayoutId id="2147484245" r:id="rId14"/>
    <p:sldLayoutId id="2147484246" r:id="rId15"/>
    <p:sldLayoutId id="2147484247" r:id="rId16"/>
    <p:sldLayoutId id="2147484248" r:id="rId17"/>
  </p:sldLayoutIdLst>
  <p:txStyles>
    <p:titleStyle>
      <a:lvl1pPr algn="l" defTabSz="685800" rtl="0" eaLnBrk="1" latinLnBrk="0" hangingPunct="1">
        <a:lnSpc>
          <a:spcPct val="90000"/>
        </a:lnSpc>
        <a:spcBef>
          <a:spcPct val="0"/>
        </a:spcBef>
        <a:buNone/>
        <a:defRPr sz="3300" b="0" i="0" kern="1200">
          <a:solidFill>
            <a:schemeClr val="tx1"/>
          </a:solidFill>
          <a:latin typeface="Arial" panose="020B0604020202020204" pitchFamily="34" charset="0"/>
          <a:ea typeface="+mj-ea"/>
          <a:cs typeface="Arial" panose="020B0604020202020204" pitchFamily="34" charset="0"/>
        </a:defRPr>
      </a:lvl1pPr>
    </p:titleStyle>
    <p:bodyStyle>
      <a:lvl1pPr marL="257175" indent="-248841" algn="l" defTabSz="685800" rtl="0" eaLnBrk="1" latinLnBrk="0" hangingPunct="1">
        <a:lnSpc>
          <a:spcPct val="90000"/>
        </a:lnSpc>
        <a:spcBef>
          <a:spcPts val="750"/>
        </a:spcBef>
        <a:buFontTx/>
        <a:buBlip>
          <a:blip r:embed="rId23"/>
        </a:buBlip>
        <a:tabLst/>
        <a:defRPr sz="2100" b="1" i="0" kern="1200">
          <a:solidFill>
            <a:schemeClr val="tx1"/>
          </a:solidFill>
          <a:latin typeface="Arial" panose="020B0604020202020204" pitchFamily="34" charset="0"/>
          <a:ea typeface="+mn-ea"/>
          <a:cs typeface="Arial" panose="020B0604020202020204" pitchFamily="34" charset="0"/>
        </a:defRPr>
      </a:lvl1pPr>
      <a:lvl2pPr marL="435769" indent="-214313" algn="l" defTabSz="685800" rtl="0" eaLnBrk="1" latinLnBrk="0" hangingPunct="1">
        <a:lnSpc>
          <a:spcPct val="90000"/>
        </a:lnSpc>
        <a:spcBef>
          <a:spcPts val="375"/>
        </a:spcBef>
        <a:buFontTx/>
        <a:buBlip>
          <a:blip r:embed="rId24"/>
        </a:buBlip>
        <a:tabLst/>
        <a:defRPr sz="1800" kern="1200">
          <a:solidFill>
            <a:schemeClr val="tx1"/>
          </a:solidFill>
          <a:latin typeface="Arial" panose="020B0604020202020204" pitchFamily="34" charset="0"/>
          <a:ea typeface="+mn-ea"/>
          <a:cs typeface="Arial" panose="020B0604020202020204" pitchFamily="34" charset="0"/>
        </a:defRPr>
      </a:lvl2pPr>
      <a:lvl3pPr marL="560785" indent="-125016" algn="l" defTabSz="685800" rtl="0" eaLnBrk="1" latinLnBrk="0" hangingPunct="1">
        <a:lnSpc>
          <a:spcPct val="90000"/>
        </a:lnSpc>
        <a:spcBef>
          <a:spcPts val="375"/>
        </a:spcBef>
        <a:buClr>
          <a:schemeClr val="accent1"/>
        </a:buClr>
        <a:buFont typeface="Arial" panose="020B0604020202020204" pitchFamily="34" charset="0"/>
        <a:buChar char="•"/>
        <a:tabLst/>
        <a:defRPr sz="1500" kern="1200">
          <a:solidFill>
            <a:schemeClr val="tx1"/>
          </a:solidFill>
          <a:latin typeface="Arial" panose="020B0604020202020204" pitchFamily="34" charset="0"/>
          <a:ea typeface="+mn-ea"/>
          <a:cs typeface="Arial" panose="020B0604020202020204" pitchFamily="34" charset="0"/>
        </a:defRPr>
      </a:lvl3pPr>
      <a:lvl4pPr marL="694135" indent="-133350" algn="l" defTabSz="685800" rtl="0" eaLnBrk="1" latinLnBrk="0" hangingPunct="1">
        <a:lnSpc>
          <a:spcPct val="90000"/>
        </a:lnSpc>
        <a:spcBef>
          <a:spcPts val="375"/>
        </a:spcBef>
        <a:buClrTx/>
        <a:buFont typeface="Wingdings" pitchFamily="2" charset="2"/>
        <a:buChar char="§"/>
        <a:tabLst/>
        <a:defRPr sz="1350" kern="1200">
          <a:solidFill>
            <a:schemeClr val="tx1"/>
          </a:solidFill>
          <a:latin typeface="Arial" panose="020B0604020202020204" pitchFamily="34" charset="0"/>
          <a:ea typeface="+mn-ea"/>
          <a:cs typeface="Arial" panose="020B0604020202020204" pitchFamily="34" charset="0"/>
        </a:defRPr>
      </a:lvl4pPr>
      <a:lvl5pPr marL="817960" indent="-123825" algn="l" defTabSz="685800" rtl="0" eaLnBrk="1" latinLnBrk="0" hangingPunct="1">
        <a:lnSpc>
          <a:spcPct val="90000"/>
        </a:lnSpc>
        <a:spcBef>
          <a:spcPts val="375"/>
        </a:spcBef>
        <a:buFont typeface="Arial" panose="020B0604020202020204" pitchFamily="34" charset="0"/>
        <a:buChar char="•"/>
        <a:tabLst/>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r="9254" b="8878"/>
          <a:stretch/>
        </p:blipFill>
        <p:spPr>
          <a:xfrm>
            <a:off x="-1" y="-1"/>
            <a:ext cx="9144001" cy="1264597"/>
          </a:xfrm>
          <a:prstGeom prst="rect">
            <a:avLst/>
          </a:prstGeom>
        </p:spPr>
      </p:pic>
      <p:sp>
        <p:nvSpPr>
          <p:cNvPr id="1027" name="Rectangle 3"/>
          <p:cNvSpPr>
            <a:spLocks noGrp="1" noChangeArrowheads="1"/>
          </p:cNvSpPr>
          <p:nvPr>
            <p:ph type="body" idx="1"/>
          </p:nvPr>
        </p:nvSpPr>
        <p:spPr bwMode="auto">
          <a:xfrm>
            <a:off x="369888" y="1381125"/>
            <a:ext cx="82327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Rectangle 2"/>
          <p:cNvSpPr>
            <a:spLocks noGrp="1" noChangeArrowheads="1"/>
          </p:cNvSpPr>
          <p:nvPr>
            <p:ph type="title"/>
          </p:nvPr>
        </p:nvSpPr>
        <p:spPr bwMode="auto">
          <a:xfrm>
            <a:off x="373063" y="0"/>
            <a:ext cx="65897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t>Click to edit Master title style</a:t>
            </a:r>
            <a:endParaRPr lang="en-US" dirty="0"/>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14477" y="154021"/>
            <a:ext cx="1312790" cy="963575"/>
          </a:xfrm>
          <a:prstGeom prst="rect">
            <a:avLst/>
          </a:prstGeom>
        </p:spPr>
      </p:pic>
    </p:spTree>
    <p:extLst>
      <p:ext uri="{BB962C8B-B14F-4D97-AF65-F5344CB8AC3E}">
        <p14:creationId xmlns:p14="http://schemas.microsoft.com/office/powerpoint/2010/main" val="2116646230"/>
      </p:ext>
    </p:extLst>
  </p:cSld>
  <p:clrMap bg1="lt1" tx1="dk1" bg2="lt2" tx2="dk2" accent1="accent1" accent2="accent2" accent3="accent3" accent4="accent4" accent5="accent5" accent6="accent6" hlink="hlink" folHlink="folHlink"/>
  <p:sldLayoutIdLst>
    <p:sldLayoutId id="2147484250" r:id="rId1"/>
    <p:sldLayoutId id="2147484251" r:id="rId2"/>
    <p:sldLayoutId id="2147484252" r:id="rId3"/>
    <p:sldLayoutId id="2147484253" r:id="rId4"/>
  </p:sldLayoutIdLst>
  <p:txStyles>
    <p:titleStyle>
      <a:lvl1pPr algn="l" rtl="0" eaLnBrk="1" fontAlgn="base" hangingPunct="1">
        <a:lnSpc>
          <a:spcPct val="90000"/>
        </a:lnSpc>
        <a:spcBef>
          <a:spcPct val="0"/>
        </a:spcBef>
        <a:spcAft>
          <a:spcPct val="0"/>
        </a:spcAft>
        <a:tabLst>
          <a:tab pos="4400550" algn="l"/>
        </a:tabLst>
        <a:defRPr sz="2400" b="1">
          <a:solidFill>
            <a:schemeClr val="bg1"/>
          </a:solidFill>
          <a:effectLst>
            <a:outerShdw blurRad="38100" dist="38100" dir="2700000" algn="tl">
              <a:srgbClr val="000000">
                <a:alpha val="43137"/>
              </a:srgbClr>
            </a:outerShdw>
          </a:effectLst>
          <a:latin typeface="+mj-lt"/>
          <a:ea typeface="+mj-ea"/>
          <a:cs typeface="+mj-cs"/>
        </a:defRPr>
      </a:lvl1pPr>
      <a:lvl2pPr algn="l" rtl="0" eaLnBrk="1" fontAlgn="base" hangingPunct="1">
        <a:lnSpc>
          <a:spcPct val="90000"/>
        </a:lnSpc>
        <a:spcBef>
          <a:spcPct val="0"/>
        </a:spcBef>
        <a:spcAft>
          <a:spcPct val="0"/>
        </a:spcAft>
        <a:tabLst>
          <a:tab pos="4400550" algn="l"/>
        </a:tabLst>
        <a:defRPr sz="2600" b="1">
          <a:solidFill>
            <a:schemeClr val="bg1"/>
          </a:solidFill>
          <a:latin typeface="Arial" pitchFamily="34" charset="0"/>
        </a:defRPr>
      </a:lvl2pPr>
      <a:lvl3pPr algn="l" rtl="0" eaLnBrk="1" fontAlgn="base" hangingPunct="1">
        <a:lnSpc>
          <a:spcPct val="90000"/>
        </a:lnSpc>
        <a:spcBef>
          <a:spcPct val="0"/>
        </a:spcBef>
        <a:spcAft>
          <a:spcPct val="0"/>
        </a:spcAft>
        <a:tabLst>
          <a:tab pos="4400550" algn="l"/>
        </a:tabLst>
        <a:defRPr sz="2600" b="1">
          <a:solidFill>
            <a:schemeClr val="bg1"/>
          </a:solidFill>
          <a:latin typeface="Arial" pitchFamily="34" charset="0"/>
        </a:defRPr>
      </a:lvl3pPr>
      <a:lvl4pPr algn="l" rtl="0" eaLnBrk="1" fontAlgn="base" hangingPunct="1">
        <a:lnSpc>
          <a:spcPct val="90000"/>
        </a:lnSpc>
        <a:spcBef>
          <a:spcPct val="0"/>
        </a:spcBef>
        <a:spcAft>
          <a:spcPct val="0"/>
        </a:spcAft>
        <a:tabLst>
          <a:tab pos="4400550" algn="l"/>
        </a:tabLst>
        <a:defRPr sz="2600" b="1">
          <a:solidFill>
            <a:schemeClr val="bg1"/>
          </a:solidFill>
          <a:latin typeface="Arial" pitchFamily="34" charset="0"/>
        </a:defRPr>
      </a:lvl4pPr>
      <a:lvl5pPr algn="l" rtl="0" eaLnBrk="1" fontAlgn="base" hangingPunct="1">
        <a:lnSpc>
          <a:spcPct val="90000"/>
        </a:lnSpc>
        <a:spcBef>
          <a:spcPct val="0"/>
        </a:spcBef>
        <a:spcAft>
          <a:spcPct val="0"/>
        </a:spcAft>
        <a:tabLst>
          <a:tab pos="4400550" algn="l"/>
        </a:tabLst>
        <a:defRPr sz="2600" b="1">
          <a:solidFill>
            <a:schemeClr val="bg1"/>
          </a:solidFill>
          <a:latin typeface="Arial" pitchFamily="34" charset="0"/>
        </a:defRPr>
      </a:lvl5pPr>
      <a:lvl6pPr marL="457200" algn="l" rtl="0" eaLnBrk="1" fontAlgn="base" hangingPunct="1">
        <a:lnSpc>
          <a:spcPct val="90000"/>
        </a:lnSpc>
        <a:spcBef>
          <a:spcPct val="0"/>
        </a:spcBef>
        <a:spcAft>
          <a:spcPct val="0"/>
        </a:spcAft>
        <a:defRPr sz="3200" b="1" i="1">
          <a:solidFill>
            <a:srgbClr val="0C479D"/>
          </a:solidFill>
          <a:latin typeface="Arial" pitchFamily="34" charset="0"/>
        </a:defRPr>
      </a:lvl6pPr>
      <a:lvl7pPr marL="914400" algn="l" rtl="0" eaLnBrk="1" fontAlgn="base" hangingPunct="1">
        <a:lnSpc>
          <a:spcPct val="90000"/>
        </a:lnSpc>
        <a:spcBef>
          <a:spcPct val="0"/>
        </a:spcBef>
        <a:spcAft>
          <a:spcPct val="0"/>
        </a:spcAft>
        <a:defRPr sz="3200" b="1" i="1">
          <a:solidFill>
            <a:srgbClr val="0C479D"/>
          </a:solidFill>
          <a:latin typeface="Arial" pitchFamily="34" charset="0"/>
        </a:defRPr>
      </a:lvl7pPr>
      <a:lvl8pPr marL="1371600" algn="l" rtl="0" eaLnBrk="1" fontAlgn="base" hangingPunct="1">
        <a:lnSpc>
          <a:spcPct val="90000"/>
        </a:lnSpc>
        <a:spcBef>
          <a:spcPct val="0"/>
        </a:spcBef>
        <a:spcAft>
          <a:spcPct val="0"/>
        </a:spcAft>
        <a:defRPr sz="3200" b="1" i="1">
          <a:solidFill>
            <a:srgbClr val="0C479D"/>
          </a:solidFill>
          <a:latin typeface="Arial" pitchFamily="34" charset="0"/>
        </a:defRPr>
      </a:lvl8pPr>
      <a:lvl9pPr marL="1828800" algn="l" rtl="0" eaLnBrk="1" fontAlgn="base" hangingPunct="1">
        <a:lnSpc>
          <a:spcPct val="90000"/>
        </a:lnSpc>
        <a:spcBef>
          <a:spcPct val="0"/>
        </a:spcBef>
        <a:spcAft>
          <a:spcPct val="0"/>
        </a:spcAft>
        <a:defRPr sz="3200" b="1" i="1">
          <a:solidFill>
            <a:srgbClr val="0C479D"/>
          </a:solidFill>
          <a:latin typeface="Arial" pitchFamily="34" charset="0"/>
        </a:defRPr>
      </a:lvl9pPr>
    </p:titleStyle>
    <p:bodyStyle>
      <a:lvl1pPr marL="287338" indent="-287338" algn="l" rtl="0" eaLnBrk="1" fontAlgn="base" hangingPunct="1">
        <a:lnSpc>
          <a:spcPct val="95000"/>
        </a:lnSpc>
        <a:spcBef>
          <a:spcPts val="1000"/>
        </a:spcBef>
        <a:spcAft>
          <a:spcPct val="0"/>
        </a:spcAft>
        <a:buClr>
          <a:srgbClr val="579FDB"/>
        </a:buClr>
        <a:buChar char="•"/>
        <a:defRPr sz="2000" b="1">
          <a:solidFill>
            <a:schemeClr val="tx1"/>
          </a:solidFill>
          <a:latin typeface="+mn-lt"/>
          <a:ea typeface="+mn-ea"/>
          <a:cs typeface="+mn-cs"/>
        </a:defRPr>
      </a:lvl1pPr>
      <a:lvl2pPr marL="687388" indent="-285750" algn="l" rtl="0" eaLnBrk="1" fontAlgn="base" hangingPunct="1">
        <a:lnSpc>
          <a:spcPct val="95000"/>
        </a:lnSpc>
        <a:spcBef>
          <a:spcPts val="1000"/>
        </a:spcBef>
        <a:spcAft>
          <a:spcPct val="0"/>
        </a:spcAft>
        <a:buClr>
          <a:srgbClr val="579FDB"/>
        </a:buClr>
        <a:buFont typeface="Arial" charset="0"/>
        <a:buChar char="–"/>
        <a:defRPr sz="1800">
          <a:solidFill>
            <a:schemeClr val="tx1"/>
          </a:solidFill>
          <a:latin typeface="+mn-lt"/>
        </a:defRPr>
      </a:lvl2pPr>
      <a:lvl3pPr marL="1143000" indent="-228600" algn="l" rtl="0" eaLnBrk="1" fontAlgn="base" hangingPunct="1">
        <a:lnSpc>
          <a:spcPct val="95000"/>
        </a:lnSpc>
        <a:spcBef>
          <a:spcPts val="1000"/>
        </a:spcBef>
        <a:spcAft>
          <a:spcPct val="0"/>
        </a:spcAft>
        <a:buClr>
          <a:srgbClr val="579FDB"/>
        </a:buClr>
        <a:buChar char="•"/>
        <a:defRPr sz="1800">
          <a:solidFill>
            <a:schemeClr val="tx1"/>
          </a:solidFill>
          <a:latin typeface="+mn-lt"/>
        </a:defRPr>
      </a:lvl3pPr>
      <a:lvl4pPr marL="1485900" indent="-228600" algn="l" rtl="0" eaLnBrk="1" fontAlgn="base" hangingPunct="1">
        <a:lnSpc>
          <a:spcPct val="95000"/>
        </a:lnSpc>
        <a:spcBef>
          <a:spcPts val="1000"/>
        </a:spcBef>
        <a:spcAft>
          <a:spcPct val="0"/>
        </a:spcAft>
        <a:buClr>
          <a:srgbClr val="579FDB"/>
        </a:buClr>
        <a:buChar char="–"/>
        <a:defRPr sz="1800">
          <a:solidFill>
            <a:schemeClr val="tx1"/>
          </a:solidFill>
          <a:latin typeface="+mn-lt"/>
        </a:defRPr>
      </a:lvl4pPr>
      <a:lvl5pPr marL="1828800" indent="-228600" algn="l" rtl="0" eaLnBrk="1" fontAlgn="base" hangingPunct="1">
        <a:lnSpc>
          <a:spcPct val="95000"/>
        </a:lnSpc>
        <a:spcBef>
          <a:spcPct val="45000"/>
        </a:spcBef>
        <a:spcAft>
          <a:spcPct val="0"/>
        </a:spcAft>
        <a:buClr>
          <a:srgbClr val="C00000"/>
        </a:buClr>
        <a:buChar char="»"/>
        <a:defRPr sz="2000">
          <a:solidFill>
            <a:schemeClr val="tx1"/>
          </a:solidFill>
          <a:latin typeface="+mn-lt"/>
        </a:defRPr>
      </a:lvl5pPr>
      <a:lvl6pPr marL="2286000" indent="-228600" algn="l" rtl="0" eaLnBrk="1" fontAlgn="base" hangingPunct="1">
        <a:lnSpc>
          <a:spcPct val="95000"/>
        </a:lnSpc>
        <a:spcBef>
          <a:spcPct val="45000"/>
        </a:spcBef>
        <a:spcAft>
          <a:spcPct val="0"/>
        </a:spcAft>
        <a:buClr>
          <a:srgbClr val="0C479D"/>
        </a:buClr>
        <a:buChar char="»"/>
        <a:defRPr sz="2000">
          <a:solidFill>
            <a:schemeClr val="tx1"/>
          </a:solidFill>
          <a:latin typeface="+mn-lt"/>
        </a:defRPr>
      </a:lvl6pPr>
      <a:lvl7pPr marL="2743200" indent="-228600" algn="l" rtl="0" eaLnBrk="1" fontAlgn="base" hangingPunct="1">
        <a:lnSpc>
          <a:spcPct val="95000"/>
        </a:lnSpc>
        <a:spcBef>
          <a:spcPct val="45000"/>
        </a:spcBef>
        <a:spcAft>
          <a:spcPct val="0"/>
        </a:spcAft>
        <a:buClr>
          <a:srgbClr val="0C479D"/>
        </a:buClr>
        <a:buChar char="»"/>
        <a:defRPr sz="2000">
          <a:solidFill>
            <a:schemeClr val="tx1"/>
          </a:solidFill>
          <a:latin typeface="+mn-lt"/>
        </a:defRPr>
      </a:lvl7pPr>
      <a:lvl8pPr marL="3200400" indent="-228600" algn="l" rtl="0" eaLnBrk="1" fontAlgn="base" hangingPunct="1">
        <a:lnSpc>
          <a:spcPct val="95000"/>
        </a:lnSpc>
        <a:spcBef>
          <a:spcPct val="45000"/>
        </a:spcBef>
        <a:spcAft>
          <a:spcPct val="0"/>
        </a:spcAft>
        <a:buClr>
          <a:srgbClr val="0C479D"/>
        </a:buClr>
        <a:buChar char="»"/>
        <a:defRPr sz="2000">
          <a:solidFill>
            <a:schemeClr val="tx1"/>
          </a:solidFill>
          <a:latin typeface="+mn-lt"/>
        </a:defRPr>
      </a:lvl8pPr>
      <a:lvl9pPr marL="3657600" indent="-228600" algn="l" rtl="0" eaLnBrk="1" fontAlgn="base" hangingPunct="1">
        <a:lnSpc>
          <a:spcPct val="95000"/>
        </a:lnSpc>
        <a:spcBef>
          <a:spcPct val="45000"/>
        </a:spcBef>
        <a:spcAft>
          <a:spcPct val="0"/>
        </a:spcAft>
        <a:buClr>
          <a:srgbClr val="0C479D"/>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descr="FNLCR Abstract Bar" title="FNLCR Abstract Ba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2608"/>
            <a:ext cx="9144000" cy="1249018"/>
          </a:xfrm>
          <a:prstGeom prst="rect">
            <a:avLst/>
          </a:prstGeom>
        </p:spPr>
      </p:pic>
      <p:sp>
        <p:nvSpPr>
          <p:cNvPr id="1027" name="Rectangle 3"/>
          <p:cNvSpPr>
            <a:spLocks noGrp="1" noChangeArrowheads="1"/>
          </p:cNvSpPr>
          <p:nvPr>
            <p:ph type="body" idx="1"/>
          </p:nvPr>
        </p:nvSpPr>
        <p:spPr bwMode="auto">
          <a:xfrm>
            <a:off x="369888" y="1381125"/>
            <a:ext cx="82327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Rectangle 2"/>
          <p:cNvSpPr>
            <a:spLocks noGrp="1" noChangeArrowheads="1"/>
          </p:cNvSpPr>
          <p:nvPr>
            <p:ph type="title"/>
          </p:nvPr>
        </p:nvSpPr>
        <p:spPr bwMode="auto">
          <a:xfrm>
            <a:off x="373063" y="0"/>
            <a:ext cx="65897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t>Click to edit Master title style</a:t>
            </a:r>
            <a:endParaRPr lang="en-US" dirty="0"/>
          </a:p>
        </p:txBody>
      </p:sp>
      <p:pic>
        <p:nvPicPr>
          <p:cNvPr id="5" name="Picture 4" descr="FNLCR Text Treatment Image" title="FNLCR Text Treatment Image"/>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64592" y="108398"/>
            <a:ext cx="956660" cy="1051227"/>
          </a:xfrm>
          <a:prstGeom prst="rect">
            <a:avLst/>
          </a:prstGeom>
        </p:spPr>
      </p:pic>
      <p:sp>
        <p:nvSpPr>
          <p:cNvPr id="6" name="Slide Number Placeholder 5"/>
          <p:cNvSpPr>
            <a:spLocks noGrp="1"/>
          </p:cNvSpPr>
          <p:nvPr>
            <p:ph type="sldNum" sz="quarter" idx="4"/>
          </p:nvPr>
        </p:nvSpPr>
        <p:spPr>
          <a:xfrm>
            <a:off x="6553200" y="6356350"/>
            <a:ext cx="2133600" cy="365125"/>
          </a:xfrm>
          <a:prstGeom prst="rect">
            <a:avLst/>
          </a:prstGeom>
        </p:spPr>
        <p:txBody>
          <a:bodyPr/>
          <a:lstStyle>
            <a:lvl1pPr algn="r">
              <a:defRPr sz="1200">
                <a:solidFill>
                  <a:schemeClr val="bg1">
                    <a:lumMod val="65000"/>
                  </a:schemeClr>
                </a:solidFill>
              </a:defRPr>
            </a:lvl1pPr>
          </a:lstStyle>
          <a:p>
            <a:fld id="{0A090F8D-2E91-45E8-9D37-A3B45C7194D7}" type="slidenum">
              <a:rPr lang="en-US" smtClean="0"/>
              <a:pPr/>
              <a:t>‹#›</a:t>
            </a:fld>
            <a:endParaRPr lang="en-US" dirty="0"/>
          </a:p>
        </p:txBody>
      </p:sp>
    </p:spTree>
    <p:extLst>
      <p:ext uri="{BB962C8B-B14F-4D97-AF65-F5344CB8AC3E}">
        <p14:creationId xmlns:p14="http://schemas.microsoft.com/office/powerpoint/2010/main" val="2348347418"/>
      </p:ext>
    </p:extLst>
  </p:cSld>
  <p:clrMap bg1="lt1" tx1="dk1" bg2="lt2" tx2="dk2" accent1="accent1" accent2="accent2" accent3="accent3" accent4="accent4" accent5="accent5" accent6="accent6" hlink="hlink" folHlink="folHlink"/>
  <p:sldLayoutIdLst>
    <p:sldLayoutId id="2147484255" r:id="rId1"/>
    <p:sldLayoutId id="2147484256" r:id="rId2"/>
    <p:sldLayoutId id="2147484257" r:id="rId3"/>
    <p:sldLayoutId id="2147484258" r:id="rId4"/>
    <p:sldLayoutId id="2147484259" r:id="rId5"/>
    <p:sldLayoutId id="2147484260" r:id="rId6"/>
    <p:sldLayoutId id="2147484261" r:id="rId7"/>
    <p:sldLayoutId id="2147484262" r:id="rId8"/>
    <p:sldLayoutId id="2147484263" r:id="rId9"/>
  </p:sldLayoutIdLst>
  <p:hf hdr="0" ftr="0" dt="0"/>
  <p:txStyles>
    <p:titleStyle>
      <a:lvl1pPr algn="l" rtl="0" eaLnBrk="1" fontAlgn="base" hangingPunct="1">
        <a:lnSpc>
          <a:spcPct val="90000"/>
        </a:lnSpc>
        <a:spcBef>
          <a:spcPct val="0"/>
        </a:spcBef>
        <a:spcAft>
          <a:spcPct val="0"/>
        </a:spcAft>
        <a:tabLst>
          <a:tab pos="4400550" algn="l"/>
        </a:tabLst>
        <a:defRPr sz="2400" b="1">
          <a:solidFill>
            <a:schemeClr val="bg1"/>
          </a:solidFill>
          <a:effectLst>
            <a:outerShdw blurRad="38100" dist="38100" dir="2700000" algn="tl">
              <a:srgbClr val="000000">
                <a:alpha val="43137"/>
              </a:srgbClr>
            </a:outerShdw>
          </a:effectLst>
          <a:latin typeface="+mj-lt"/>
          <a:ea typeface="+mj-ea"/>
          <a:cs typeface="+mj-cs"/>
        </a:defRPr>
      </a:lvl1pPr>
      <a:lvl2pPr algn="l" rtl="0" eaLnBrk="1" fontAlgn="base" hangingPunct="1">
        <a:lnSpc>
          <a:spcPct val="90000"/>
        </a:lnSpc>
        <a:spcBef>
          <a:spcPct val="0"/>
        </a:spcBef>
        <a:spcAft>
          <a:spcPct val="0"/>
        </a:spcAft>
        <a:tabLst>
          <a:tab pos="4400550" algn="l"/>
        </a:tabLst>
        <a:defRPr sz="2600" b="1">
          <a:solidFill>
            <a:schemeClr val="bg1"/>
          </a:solidFill>
          <a:latin typeface="Arial" pitchFamily="34" charset="0"/>
        </a:defRPr>
      </a:lvl2pPr>
      <a:lvl3pPr algn="l" rtl="0" eaLnBrk="1" fontAlgn="base" hangingPunct="1">
        <a:lnSpc>
          <a:spcPct val="90000"/>
        </a:lnSpc>
        <a:spcBef>
          <a:spcPct val="0"/>
        </a:spcBef>
        <a:spcAft>
          <a:spcPct val="0"/>
        </a:spcAft>
        <a:tabLst>
          <a:tab pos="4400550" algn="l"/>
        </a:tabLst>
        <a:defRPr sz="2600" b="1">
          <a:solidFill>
            <a:schemeClr val="bg1"/>
          </a:solidFill>
          <a:latin typeface="Arial" pitchFamily="34" charset="0"/>
        </a:defRPr>
      </a:lvl3pPr>
      <a:lvl4pPr algn="l" rtl="0" eaLnBrk="1" fontAlgn="base" hangingPunct="1">
        <a:lnSpc>
          <a:spcPct val="90000"/>
        </a:lnSpc>
        <a:spcBef>
          <a:spcPct val="0"/>
        </a:spcBef>
        <a:spcAft>
          <a:spcPct val="0"/>
        </a:spcAft>
        <a:tabLst>
          <a:tab pos="4400550" algn="l"/>
        </a:tabLst>
        <a:defRPr sz="2600" b="1">
          <a:solidFill>
            <a:schemeClr val="bg1"/>
          </a:solidFill>
          <a:latin typeface="Arial" pitchFamily="34" charset="0"/>
        </a:defRPr>
      </a:lvl4pPr>
      <a:lvl5pPr algn="l" rtl="0" eaLnBrk="1" fontAlgn="base" hangingPunct="1">
        <a:lnSpc>
          <a:spcPct val="90000"/>
        </a:lnSpc>
        <a:spcBef>
          <a:spcPct val="0"/>
        </a:spcBef>
        <a:spcAft>
          <a:spcPct val="0"/>
        </a:spcAft>
        <a:tabLst>
          <a:tab pos="4400550" algn="l"/>
        </a:tabLst>
        <a:defRPr sz="2600" b="1">
          <a:solidFill>
            <a:schemeClr val="bg1"/>
          </a:solidFill>
          <a:latin typeface="Arial" pitchFamily="34" charset="0"/>
        </a:defRPr>
      </a:lvl5pPr>
      <a:lvl6pPr marL="457200" algn="l" rtl="0" eaLnBrk="1" fontAlgn="base" hangingPunct="1">
        <a:lnSpc>
          <a:spcPct val="90000"/>
        </a:lnSpc>
        <a:spcBef>
          <a:spcPct val="0"/>
        </a:spcBef>
        <a:spcAft>
          <a:spcPct val="0"/>
        </a:spcAft>
        <a:defRPr sz="3200" b="1" i="1">
          <a:solidFill>
            <a:srgbClr val="0C479D"/>
          </a:solidFill>
          <a:latin typeface="Arial" pitchFamily="34" charset="0"/>
        </a:defRPr>
      </a:lvl6pPr>
      <a:lvl7pPr marL="914400" algn="l" rtl="0" eaLnBrk="1" fontAlgn="base" hangingPunct="1">
        <a:lnSpc>
          <a:spcPct val="90000"/>
        </a:lnSpc>
        <a:spcBef>
          <a:spcPct val="0"/>
        </a:spcBef>
        <a:spcAft>
          <a:spcPct val="0"/>
        </a:spcAft>
        <a:defRPr sz="3200" b="1" i="1">
          <a:solidFill>
            <a:srgbClr val="0C479D"/>
          </a:solidFill>
          <a:latin typeface="Arial" pitchFamily="34" charset="0"/>
        </a:defRPr>
      </a:lvl7pPr>
      <a:lvl8pPr marL="1371600" algn="l" rtl="0" eaLnBrk="1" fontAlgn="base" hangingPunct="1">
        <a:lnSpc>
          <a:spcPct val="90000"/>
        </a:lnSpc>
        <a:spcBef>
          <a:spcPct val="0"/>
        </a:spcBef>
        <a:spcAft>
          <a:spcPct val="0"/>
        </a:spcAft>
        <a:defRPr sz="3200" b="1" i="1">
          <a:solidFill>
            <a:srgbClr val="0C479D"/>
          </a:solidFill>
          <a:latin typeface="Arial" pitchFamily="34" charset="0"/>
        </a:defRPr>
      </a:lvl8pPr>
      <a:lvl9pPr marL="1828800" algn="l" rtl="0" eaLnBrk="1" fontAlgn="base" hangingPunct="1">
        <a:lnSpc>
          <a:spcPct val="90000"/>
        </a:lnSpc>
        <a:spcBef>
          <a:spcPct val="0"/>
        </a:spcBef>
        <a:spcAft>
          <a:spcPct val="0"/>
        </a:spcAft>
        <a:defRPr sz="3200" b="1" i="1">
          <a:solidFill>
            <a:srgbClr val="0C479D"/>
          </a:solidFill>
          <a:latin typeface="Arial" pitchFamily="34" charset="0"/>
        </a:defRPr>
      </a:lvl9pPr>
    </p:titleStyle>
    <p:bodyStyle>
      <a:lvl1pPr marL="287338" indent="-287338" algn="l" rtl="0" eaLnBrk="1" fontAlgn="base" hangingPunct="1">
        <a:lnSpc>
          <a:spcPct val="95000"/>
        </a:lnSpc>
        <a:spcBef>
          <a:spcPts val="1000"/>
        </a:spcBef>
        <a:spcAft>
          <a:spcPct val="0"/>
        </a:spcAft>
        <a:buClr>
          <a:srgbClr val="579FDB"/>
        </a:buClr>
        <a:buChar char="•"/>
        <a:defRPr sz="2000" b="1">
          <a:solidFill>
            <a:schemeClr val="tx1"/>
          </a:solidFill>
          <a:latin typeface="+mn-lt"/>
          <a:ea typeface="+mn-ea"/>
          <a:cs typeface="+mn-cs"/>
        </a:defRPr>
      </a:lvl1pPr>
      <a:lvl2pPr marL="687388" indent="-285750" algn="l" rtl="0" eaLnBrk="1" fontAlgn="base" hangingPunct="1">
        <a:lnSpc>
          <a:spcPct val="95000"/>
        </a:lnSpc>
        <a:spcBef>
          <a:spcPts val="1000"/>
        </a:spcBef>
        <a:spcAft>
          <a:spcPct val="0"/>
        </a:spcAft>
        <a:buClr>
          <a:srgbClr val="579FDB"/>
        </a:buClr>
        <a:buFont typeface="Arial" charset="0"/>
        <a:buChar char="–"/>
        <a:defRPr sz="1800">
          <a:solidFill>
            <a:schemeClr val="tx1"/>
          </a:solidFill>
          <a:latin typeface="+mn-lt"/>
        </a:defRPr>
      </a:lvl2pPr>
      <a:lvl3pPr marL="1143000" indent="-228600" algn="l" rtl="0" eaLnBrk="1" fontAlgn="base" hangingPunct="1">
        <a:lnSpc>
          <a:spcPct val="95000"/>
        </a:lnSpc>
        <a:spcBef>
          <a:spcPts val="1000"/>
        </a:spcBef>
        <a:spcAft>
          <a:spcPct val="0"/>
        </a:spcAft>
        <a:buClr>
          <a:srgbClr val="579FDB"/>
        </a:buClr>
        <a:buChar char="•"/>
        <a:defRPr sz="1800">
          <a:solidFill>
            <a:schemeClr val="tx1"/>
          </a:solidFill>
          <a:latin typeface="+mn-lt"/>
        </a:defRPr>
      </a:lvl3pPr>
      <a:lvl4pPr marL="1485900" indent="-228600" algn="l" rtl="0" eaLnBrk="1" fontAlgn="base" hangingPunct="1">
        <a:lnSpc>
          <a:spcPct val="95000"/>
        </a:lnSpc>
        <a:spcBef>
          <a:spcPts val="1000"/>
        </a:spcBef>
        <a:spcAft>
          <a:spcPct val="0"/>
        </a:spcAft>
        <a:buClr>
          <a:srgbClr val="579FDB"/>
        </a:buClr>
        <a:buChar char="–"/>
        <a:defRPr sz="1800">
          <a:solidFill>
            <a:schemeClr val="tx1"/>
          </a:solidFill>
          <a:latin typeface="+mn-lt"/>
        </a:defRPr>
      </a:lvl4pPr>
      <a:lvl5pPr marL="1828800" indent="-228600" algn="l" rtl="0" eaLnBrk="1" fontAlgn="base" hangingPunct="1">
        <a:lnSpc>
          <a:spcPct val="95000"/>
        </a:lnSpc>
        <a:spcBef>
          <a:spcPct val="45000"/>
        </a:spcBef>
        <a:spcAft>
          <a:spcPct val="0"/>
        </a:spcAft>
        <a:buClr>
          <a:srgbClr val="C00000"/>
        </a:buClr>
        <a:buChar char="»"/>
        <a:defRPr sz="2000">
          <a:solidFill>
            <a:schemeClr val="tx1"/>
          </a:solidFill>
          <a:latin typeface="+mn-lt"/>
        </a:defRPr>
      </a:lvl5pPr>
      <a:lvl6pPr marL="2286000" indent="-228600" algn="l" rtl="0" eaLnBrk="1" fontAlgn="base" hangingPunct="1">
        <a:lnSpc>
          <a:spcPct val="95000"/>
        </a:lnSpc>
        <a:spcBef>
          <a:spcPct val="45000"/>
        </a:spcBef>
        <a:spcAft>
          <a:spcPct val="0"/>
        </a:spcAft>
        <a:buClr>
          <a:srgbClr val="0C479D"/>
        </a:buClr>
        <a:buChar char="»"/>
        <a:defRPr sz="2000">
          <a:solidFill>
            <a:schemeClr val="tx1"/>
          </a:solidFill>
          <a:latin typeface="+mn-lt"/>
        </a:defRPr>
      </a:lvl6pPr>
      <a:lvl7pPr marL="2743200" indent="-228600" algn="l" rtl="0" eaLnBrk="1" fontAlgn="base" hangingPunct="1">
        <a:lnSpc>
          <a:spcPct val="95000"/>
        </a:lnSpc>
        <a:spcBef>
          <a:spcPct val="45000"/>
        </a:spcBef>
        <a:spcAft>
          <a:spcPct val="0"/>
        </a:spcAft>
        <a:buClr>
          <a:srgbClr val="0C479D"/>
        </a:buClr>
        <a:buChar char="»"/>
        <a:defRPr sz="2000">
          <a:solidFill>
            <a:schemeClr val="tx1"/>
          </a:solidFill>
          <a:latin typeface="+mn-lt"/>
        </a:defRPr>
      </a:lvl7pPr>
      <a:lvl8pPr marL="3200400" indent="-228600" algn="l" rtl="0" eaLnBrk="1" fontAlgn="base" hangingPunct="1">
        <a:lnSpc>
          <a:spcPct val="95000"/>
        </a:lnSpc>
        <a:spcBef>
          <a:spcPct val="45000"/>
        </a:spcBef>
        <a:spcAft>
          <a:spcPct val="0"/>
        </a:spcAft>
        <a:buClr>
          <a:srgbClr val="0C479D"/>
        </a:buClr>
        <a:buChar char="»"/>
        <a:defRPr sz="2000">
          <a:solidFill>
            <a:schemeClr val="tx1"/>
          </a:solidFill>
          <a:latin typeface="+mn-lt"/>
        </a:defRPr>
      </a:lvl8pPr>
      <a:lvl9pPr marL="3657600" indent="-228600" algn="l" rtl="0" eaLnBrk="1" fontAlgn="base" hangingPunct="1">
        <a:lnSpc>
          <a:spcPct val="95000"/>
        </a:lnSpc>
        <a:spcBef>
          <a:spcPct val="45000"/>
        </a:spcBef>
        <a:spcAft>
          <a:spcPct val="0"/>
        </a:spcAft>
        <a:buClr>
          <a:srgbClr val="0C479D"/>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9.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9.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9.xml"/></Relationships>
</file>

<file path=ppt/slides/_rels/slide10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8.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19.xml"/><Relationship Id="rId5" Type="http://schemas.openxmlformats.org/officeDocument/2006/relationships/image" Target="../media/image29.jpe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oleObject" Target="../embeddings/oleObject1.bin"/><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7" Type="http://schemas.microsoft.com/office/2007/relationships/hdphoto" Target="../media/hdphoto1.wdp"/><Relationship Id="rId2" Type="http://schemas.openxmlformats.org/officeDocument/2006/relationships/notesSlide" Target="../notesSlides/notesSlide31.xml"/><Relationship Id="rId1" Type="http://schemas.openxmlformats.org/officeDocument/2006/relationships/slideLayout" Target="../slideLayouts/slideLayout19.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19.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19.xml"/><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19.xml"/><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package" Target="../embeddings/Microsoft_Visio_Drawing1.vsdx"/><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20.emf"/></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5.xm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6.xml"/><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7.xml"/><Relationship Id="rId1" Type="http://schemas.openxmlformats.org/officeDocument/2006/relationships/slideLayout" Target="../slideLayouts/slideLayout19.xml"/><Relationship Id="rId4" Type="http://schemas.openxmlformats.org/officeDocument/2006/relationships/image" Target="../media/image50.png"/></Relationships>
</file>

<file path=ppt/slides/_rels/slide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8.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9.xml"/><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3.xml"/><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0.xml"/><Relationship Id="rId1" Type="http://schemas.openxmlformats.org/officeDocument/2006/relationships/slideLayout" Target="../slideLayouts/slideLayout19.xml"/><Relationship Id="rId4" Type="http://schemas.openxmlformats.org/officeDocument/2006/relationships/image" Target="../media/image55.png"/></Relationships>
</file>

<file path=ppt/slides/_rels/slide8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9.xml"/></Relationships>
</file>

<file path=ppt/slides/_rels/slide8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4.xml"/><Relationship Id="rId1" Type="http://schemas.openxmlformats.org/officeDocument/2006/relationships/slideLayout" Target="../slideLayouts/slideLayout19.xml"/><Relationship Id="rId4" Type="http://schemas.openxmlformats.org/officeDocument/2006/relationships/image" Target="../media/image59.jpe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6.xml"/><Relationship Id="rId1" Type="http://schemas.openxmlformats.org/officeDocument/2006/relationships/slideLayout" Target="../slideLayouts/slideLayout19.xml"/><Relationship Id="rId4" Type="http://schemas.openxmlformats.org/officeDocument/2006/relationships/image" Target="../media/image6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9.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9.xml"/></Relationships>
</file>

<file path=ppt/slides/_rels/slide9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1.xml"/><Relationship Id="rId1" Type="http://schemas.openxmlformats.org/officeDocument/2006/relationships/slideLayout" Target="../slideLayouts/slideLayout19.xml"/></Relationships>
</file>

<file path=ppt/slides/_rels/slide9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2.xml"/><Relationship Id="rId1" Type="http://schemas.openxmlformats.org/officeDocument/2006/relationships/slideLayout" Target="../slideLayouts/slideLayout19.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9.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77B2595-3F62-3C82-285B-796AA0FDFA6D}"/>
              </a:ext>
              <a:ext uri="{C183D7F6-B498-43B3-948B-1728B52AA6E4}">
                <adec:decorative xmlns:adec="http://schemas.microsoft.com/office/drawing/2017/decorative" val="0"/>
              </a:ext>
            </a:extLst>
          </p:cNvPr>
          <p:cNvSpPr>
            <a:spLocks noGrp="1"/>
          </p:cNvSpPr>
          <p:nvPr>
            <p:ph type="title"/>
          </p:nvPr>
        </p:nvSpPr>
        <p:spPr/>
        <p:txBody>
          <a:bodyPr/>
          <a:lstStyle/>
          <a:p>
            <a:pPr algn="ctr"/>
            <a:r>
              <a:rPr lang="en-US" sz="2800" dirty="0"/>
              <a:t>Biopharmaceutical Development Program</a:t>
            </a:r>
            <a:br>
              <a:rPr lang="en-US" dirty="0"/>
            </a:br>
            <a:endParaRPr lang="en-US" dirty="0"/>
          </a:p>
        </p:txBody>
      </p:sp>
      <p:sp>
        <p:nvSpPr>
          <p:cNvPr id="7" name="Text Placeholder 6">
            <a:extLst>
              <a:ext uri="{FF2B5EF4-FFF2-40B4-BE49-F238E27FC236}">
                <a16:creationId xmlns:a16="http://schemas.microsoft.com/office/drawing/2014/main" id="{9C2B54C0-8E37-0257-DC75-A2D2B57C421C}"/>
              </a:ext>
              <a:ext uri="{C183D7F6-B498-43B3-948B-1728B52AA6E4}">
                <adec:decorative xmlns:adec="http://schemas.microsoft.com/office/drawing/2017/decorative" val="0"/>
              </a:ext>
            </a:extLst>
          </p:cNvPr>
          <p:cNvSpPr>
            <a:spLocks noGrp="1"/>
          </p:cNvSpPr>
          <p:nvPr>
            <p:ph type="body" idx="1"/>
          </p:nvPr>
        </p:nvSpPr>
        <p:spPr/>
        <p:txBody>
          <a:bodyPr>
            <a:normAutofit/>
          </a:bodyPr>
          <a:lstStyle/>
          <a:p>
            <a:pPr algn="ctr"/>
            <a:r>
              <a:rPr lang="en-US" sz="4000" dirty="0"/>
              <a:t>cGMP Training – Equipment</a:t>
            </a:r>
          </a:p>
        </p:txBody>
      </p:sp>
    </p:spTree>
    <p:extLst>
      <p:ext uri="{BB962C8B-B14F-4D97-AF65-F5344CB8AC3E}">
        <p14:creationId xmlns:p14="http://schemas.microsoft.com/office/powerpoint/2010/main" val="92944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
          <p:cNvSpPr>
            <a:spLocks noGrp="1" noChangeArrowheads="1"/>
          </p:cNvSpPr>
          <p:nvPr>
            <p:ph type="title"/>
          </p:nvPr>
        </p:nvSpPr>
        <p:spPr/>
        <p:txBody>
          <a:bodyPr>
            <a:normAutofit/>
          </a:bodyPr>
          <a:lstStyle/>
          <a:p>
            <a:pPr eaLnBrk="1" hangingPunct="1">
              <a:lnSpc>
                <a:spcPct val="110000"/>
              </a:lnSpc>
            </a:pPr>
            <a:r>
              <a:rPr lang="en-US" sz="3600" dirty="0">
                <a:solidFill>
                  <a:schemeClr val="bg2"/>
                </a:solidFill>
                <a:latin typeface="Arial" charset="0"/>
              </a:rPr>
              <a:t>Equipment</a:t>
            </a:r>
            <a:endParaRPr lang="en-US" dirty="0">
              <a:solidFill>
                <a:schemeClr val="bg2"/>
              </a:solidFill>
              <a:latin typeface="Arial" charset="0"/>
            </a:endParaRPr>
          </a:p>
        </p:txBody>
      </p:sp>
      <p:sp>
        <p:nvSpPr>
          <p:cNvPr id="24" name="Slide Number Placeholder 4">
            <a:extLst>
              <a:ext uri="{C183D7F6-B498-43B3-948B-1728B52AA6E4}">
                <adec:decorative xmlns:adec="http://schemas.microsoft.com/office/drawing/2017/decorative" val="1"/>
              </a:ext>
            </a:extLst>
          </p:cNvPr>
          <p:cNvSpPr>
            <a:spLocks noGrp="1"/>
          </p:cNvSpPr>
          <p:nvPr>
            <p:ph type="sldNum" sz="quarter" idx="4294967295"/>
          </p:nvPr>
        </p:nvSpPr>
        <p:spPr>
          <a:xfrm>
            <a:off x="7239000" y="6248400"/>
            <a:ext cx="1905000" cy="457200"/>
          </a:xfrm>
        </p:spPr>
        <p:txBody>
          <a:bodyPr/>
          <a:lstStyle/>
          <a:p>
            <a:pPr>
              <a:defRPr/>
            </a:pPr>
            <a:fld id="{5E63CFFE-09AE-421B-8DBD-73A982D96B43}" type="slidenum">
              <a:rPr lang="en-US"/>
              <a:pPr>
                <a:defRPr/>
              </a:pPr>
              <a:t>10</a:t>
            </a:fld>
            <a:endParaRPr lang="en-US" dirty="0"/>
          </a:p>
        </p:txBody>
      </p:sp>
      <p:sp>
        <p:nvSpPr>
          <p:cNvPr id="3" name="TextBox 2">
            <a:extLst>
              <a:ext uri="{FF2B5EF4-FFF2-40B4-BE49-F238E27FC236}">
                <a16:creationId xmlns:a16="http://schemas.microsoft.com/office/drawing/2014/main" id="{F8E3ECCF-AA9B-BAEC-C5AB-5FC0A1ECAB30}"/>
              </a:ext>
            </a:extLst>
          </p:cNvPr>
          <p:cNvSpPr txBox="1"/>
          <p:nvPr/>
        </p:nvSpPr>
        <p:spPr>
          <a:xfrm>
            <a:off x="495300" y="1588380"/>
            <a:ext cx="2847975" cy="5111784"/>
          </a:xfrm>
          <a:prstGeom prst="rect">
            <a:avLst/>
          </a:prstGeom>
          <a:noFill/>
        </p:spPr>
        <p:txBody>
          <a:bodyPr wrap="square" rtlCol="0">
            <a:spAutoFit/>
          </a:bodyPr>
          <a:lstStyle/>
          <a:p>
            <a:pPr marL="0" marR="0">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Example of Equipment List: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Spatulas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Ovens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Balances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Vialing Equipment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Microscopes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dirty="0" err="1">
                <a:effectLst/>
                <a:latin typeface="Arial" panose="020B0604020202020204" pitchFamily="34" charset="0"/>
                <a:ea typeface="Calibri" panose="020F0502020204030204" pitchFamily="34" charset="0"/>
                <a:cs typeface="Times New Roman" panose="02020603050405020304" pitchFamily="18" charset="0"/>
              </a:rPr>
              <a:t>Fermentors</a:t>
            </a:r>
            <a:r>
              <a:rPr lang="en-US" sz="1600" dirty="0">
                <a:effectLst/>
                <a:latin typeface="Arial" panose="020B060402020202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Particle Counters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Computerized Systems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Autoclaves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Hoses &amp; Tubing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Beakers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Vial Washers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Filters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Bioreactors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Chromatography skids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Ovens HPLCs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7" name="Picture 6">
            <a:extLst>
              <a:ext uri="{FF2B5EF4-FFF2-40B4-BE49-F238E27FC236}">
                <a16:creationId xmlns:a16="http://schemas.microsoft.com/office/drawing/2014/main" id="{8F7CDFE2-9C81-F4E0-00ED-0889E0FE6387}"/>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111" r="14721" b="3334"/>
          <a:stretch/>
        </p:blipFill>
        <p:spPr bwMode="auto">
          <a:xfrm>
            <a:off x="3899694" y="1640203"/>
            <a:ext cx="1525270" cy="230251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242C0E2-1102-4051-2B1E-A7A9F2069BD2}"/>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34" r="13750"/>
          <a:stretch/>
        </p:blipFill>
        <p:spPr bwMode="auto">
          <a:xfrm>
            <a:off x="5800727" y="1330642"/>
            <a:ext cx="2496864" cy="169354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7D6D9698-E926-16B1-FB4A-4E1A1AEE624B}"/>
              </a:ex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466" t="2242" r="20417"/>
          <a:stretch/>
        </p:blipFill>
        <p:spPr bwMode="auto">
          <a:xfrm>
            <a:off x="3479722" y="4089711"/>
            <a:ext cx="2652762" cy="23893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4208EDA-F5A4-801F-D68D-35B627A471D5}"/>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5832659" y="3529352"/>
            <a:ext cx="1993267" cy="11207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CBA8ED3-A637-040E-64A8-30BE3AA80670}"/>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38710" y="3093078"/>
            <a:ext cx="1332862" cy="19932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DEB1F04-3BD8-5095-DB5D-B3356A1DB4C1}"/>
              </a:ext>
              <a:ext uri="{C183D7F6-B498-43B3-948B-1728B52AA6E4}">
                <adec:decorative xmlns:adec="http://schemas.microsoft.com/office/drawing/2017/decorative" val="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590" b="20620"/>
          <a:stretch/>
        </p:blipFill>
        <p:spPr bwMode="auto">
          <a:xfrm>
            <a:off x="6268933" y="5155234"/>
            <a:ext cx="2502640" cy="1440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448732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p:txBody>
          <a:bodyPr/>
          <a:lstStyle/>
          <a:p>
            <a:pPr eaLnBrk="1" hangingPunct="1">
              <a:lnSpc>
                <a:spcPct val="114000"/>
              </a:lnSpc>
            </a:pPr>
            <a:r>
              <a:rPr lang="en-US" dirty="0">
                <a:latin typeface="Arial" charset="0"/>
                <a:cs typeface="Times New Roman" pitchFamily="18" charset="0"/>
              </a:rPr>
              <a:t>  </a:t>
            </a:r>
            <a:r>
              <a:rPr lang="en-US" sz="3200" b="1" dirty="0">
                <a:latin typeface="Arial" charset="0"/>
              </a:rPr>
              <a:t>Application and Cleaning</a:t>
            </a:r>
          </a:p>
        </p:txBody>
      </p:sp>
      <p:sp>
        <p:nvSpPr>
          <p:cNvPr id="115716" name="Text Box 3"/>
          <p:cNvSpPr txBox="1">
            <a:spLocks noChangeArrowheads="1"/>
          </p:cNvSpPr>
          <p:nvPr/>
        </p:nvSpPr>
        <p:spPr bwMode="auto">
          <a:xfrm>
            <a:off x="382790" y="1527850"/>
            <a:ext cx="8197648"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79388" eaLnBrk="0" hangingPunct="0">
              <a:defRPr sz="2400">
                <a:solidFill>
                  <a:schemeClr val="tx1"/>
                </a:solidFill>
                <a:latin typeface="Arial" charset="0"/>
              </a:defRPr>
            </a:lvl1pPr>
            <a:lvl2pPr marL="742950" indent="-285750" defTabSz="179388" eaLnBrk="0" hangingPunct="0">
              <a:defRPr sz="2400">
                <a:solidFill>
                  <a:schemeClr val="tx1"/>
                </a:solidFill>
                <a:latin typeface="Arial" charset="0"/>
              </a:defRPr>
            </a:lvl2pPr>
            <a:lvl3pPr marL="1143000" indent="-228600" defTabSz="179388" eaLnBrk="0" hangingPunct="0">
              <a:defRPr sz="2400">
                <a:solidFill>
                  <a:schemeClr val="tx1"/>
                </a:solidFill>
                <a:latin typeface="Arial" charset="0"/>
              </a:defRPr>
            </a:lvl3pPr>
            <a:lvl4pPr marL="1600200" indent="-228600" defTabSz="179388" eaLnBrk="0" hangingPunct="0">
              <a:defRPr sz="2400">
                <a:solidFill>
                  <a:schemeClr val="tx1"/>
                </a:solidFill>
                <a:latin typeface="Arial" charset="0"/>
              </a:defRPr>
            </a:lvl4pPr>
            <a:lvl5pPr marL="2057400" indent="-228600" defTabSz="179388" eaLnBrk="0" hangingPunct="0">
              <a:defRPr sz="2400">
                <a:solidFill>
                  <a:schemeClr val="tx1"/>
                </a:solidFill>
                <a:latin typeface="Arial" charset="0"/>
              </a:defRPr>
            </a:lvl5pPr>
            <a:lvl6pPr marL="2514600" indent="-228600" defTabSz="179388" eaLnBrk="0" fontAlgn="base" hangingPunct="0">
              <a:spcBef>
                <a:spcPct val="0"/>
              </a:spcBef>
              <a:spcAft>
                <a:spcPct val="0"/>
              </a:spcAft>
              <a:defRPr sz="2400">
                <a:solidFill>
                  <a:schemeClr val="tx1"/>
                </a:solidFill>
                <a:latin typeface="Arial" charset="0"/>
              </a:defRPr>
            </a:lvl6pPr>
            <a:lvl7pPr marL="2971800" indent="-228600" defTabSz="179388" eaLnBrk="0" fontAlgn="base" hangingPunct="0">
              <a:spcBef>
                <a:spcPct val="0"/>
              </a:spcBef>
              <a:spcAft>
                <a:spcPct val="0"/>
              </a:spcAft>
              <a:defRPr sz="2400">
                <a:solidFill>
                  <a:schemeClr val="tx1"/>
                </a:solidFill>
                <a:latin typeface="Arial" charset="0"/>
              </a:defRPr>
            </a:lvl7pPr>
            <a:lvl8pPr marL="3429000" indent="-228600" defTabSz="179388" eaLnBrk="0" fontAlgn="base" hangingPunct="0">
              <a:spcBef>
                <a:spcPct val="0"/>
              </a:spcBef>
              <a:spcAft>
                <a:spcPct val="0"/>
              </a:spcAft>
              <a:defRPr sz="2400">
                <a:solidFill>
                  <a:schemeClr val="tx1"/>
                </a:solidFill>
                <a:latin typeface="Arial" charset="0"/>
              </a:defRPr>
            </a:lvl8pPr>
            <a:lvl9pPr marL="3886200" indent="-228600" defTabSz="179388"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2000" dirty="0"/>
              <a:t>In the cleaning verification of equipment “X”, the method used to detect the expected contaminant can detect a level down to 250 ppm.  (It doesn’t detect the contaminant when it is present at less than 250 ppm)</a:t>
            </a:r>
          </a:p>
          <a:p>
            <a:pPr eaLnBrk="1" hangingPunct="1">
              <a:spcBef>
                <a:spcPct val="50000"/>
              </a:spcBef>
            </a:pPr>
            <a:r>
              <a:rPr lang="en-US" sz="2000" dirty="0"/>
              <a:t>When testing this equipment for the contaminant after cleaning, a value of 0 is obtained.  </a:t>
            </a:r>
          </a:p>
          <a:p>
            <a:pPr eaLnBrk="1" hangingPunct="1">
              <a:spcBef>
                <a:spcPct val="50000"/>
              </a:spcBef>
            </a:pPr>
            <a:r>
              <a:rPr lang="en-US" sz="2000" b="1" dirty="0"/>
              <a:t>QUESTION:</a:t>
            </a:r>
            <a:r>
              <a:rPr lang="en-US" sz="2000" dirty="0"/>
              <a:t>  	Does this mean that the equipment is 															clean?</a:t>
            </a:r>
          </a:p>
        </p:txBody>
      </p:sp>
      <p:sp>
        <p:nvSpPr>
          <p:cNvPr id="7" name="TextBox 6">
            <a:extLst>
              <a:ext uri="{FF2B5EF4-FFF2-40B4-BE49-F238E27FC236}">
                <a16:creationId xmlns:a16="http://schemas.microsoft.com/office/drawing/2014/main" id="{96C4FF78-43A7-42CB-B770-4F2E9D4BAFB9}"/>
              </a:ext>
            </a:extLst>
          </p:cNvPr>
          <p:cNvSpPr txBox="1"/>
          <p:nvPr/>
        </p:nvSpPr>
        <p:spPr>
          <a:xfrm>
            <a:off x="382790" y="4554478"/>
            <a:ext cx="8197648" cy="1323439"/>
          </a:xfrm>
          <a:prstGeom prst="rect">
            <a:avLst/>
          </a:prstGeom>
          <a:noFill/>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mn-ea"/>
                <a:cs typeface="+mn-cs"/>
              </a:rPr>
              <a:t>No,</a:t>
            </a:r>
            <a:r>
              <a:rPr kumimoji="0" lang="en-US" sz="1600" b="0" i="0" u="none" strike="noStrike" kern="1200" cap="none" spc="0" normalizeH="0" baseline="0" noProof="0" dirty="0">
                <a:ln>
                  <a:noFill/>
                </a:ln>
                <a:solidFill>
                  <a:srgbClr val="000000"/>
                </a:solidFill>
                <a:effectLst/>
                <a:uLnTx/>
                <a:uFillTx/>
                <a:latin typeface="Arial" charset="0"/>
                <a:ea typeface="+mn-ea"/>
                <a:cs typeface="+mn-cs"/>
              </a:rPr>
              <a:t>  this doesn’t mean that the system is clean.  It only means that the concentration of the residual contaminant is less than 250 ppm.  If your cleaning validation study indicated that the equipment was clean “enough” when the test value was less than 500 ppm, then the equipment is clean.  If it indicated the equipment was clean “enough” if the value was less than 100 ppm, then you don’t know if the equipment is clean or not.  </a:t>
            </a:r>
          </a:p>
        </p:txBody>
      </p:sp>
      <p:sp>
        <p:nvSpPr>
          <p:cNvPr id="4" name="Slide Number Placeholder 4">
            <a:extLst>
              <a:ext uri="{C183D7F6-B498-43B3-948B-1728B52AA6E4}">
                <adec:decorative xmlns:adec="http://schemas.microsoft.com/office/drawing/2017/decorative" val="1"/>
              </a:ext>
            </a:extLst>
          </p:cNvPr>
          <p:cNvSpPr>
            <a:spLocks noGrp="1"/>
          </p:cNvSpPr>
          <p:nvPr>
            <p:ph type="sldNum" sz="quarter" idx="4294967295"/>
          </p:nvPr>
        </p:nvSpPr>
        <p:spPr>
          <a:xfrm>
            <a:off x="8580438" y="6350000"/>
            <a:ext cx="563562" cy="398463"/>
          </a:xfrm>
        </p:spPr>
        <p:txBody>
          <a:bodyPr/>
          <a:lstStyle/>
          <a:p>
            <a:pPr>
              <a:defRPr/>
            </a:pPr>
            <a:fld id="{9BAF7111-845F-4D2C-BBA7-2D303FD9EE83}" type="slidenum">
              <a:rPr lang="en-US"/>
              <a:pPr>
                <a:defRPr/>
              </a:pPr>
              <a:t>100</a:t>
            </a:fld>
            <a:endParaRPr lang="en-US" dirty="0"/>
          </a:p>
        </p:txBody>
      </p:sp>
    </p:spTree>
    <p:extLst>
      <p:ext uri="{BB962C8B-B14F-4D97-AF65-F5344CB8AC3E}">
        <p14:creationId xmlns:p14="http://schemas.microsoft.com/office/powerpoint/2010/main" val="170591574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p:txBody>
          <a:bodyPr/>
          <a:lstStyle/>
          <a:p>
            <a:pPr eaLnBrk="1" hangingPunct="1">
              <a:lnSpc>
                <a:spcPct val="114000"/>
              </a:lnSpc>
            </a:pPr>
            <a:r>
              <a:rPr lang="en-US" dirty="0">
                <a:latin typeface="Arial" charset="0"/>
                <a:cs typeface="Times New Roman" pitchFamily="18" charset="0"/>
              </a:rPr>
              <a:t> </a:t>
            </a:r>
            <a:r>
              <a:rPr lang="en-US" sz="3200" b="1" dirty="0">
                <a:latin typeface="Arial" charset="0"/>
              </a:rPr>
              <a:t>Containers</a:t>
            </a:r>
          </a:p>
        </p:txBody>
      </p:sp>
      <p:sp>
        <p:nvSpPr>
          <p:cNvPr id="116740" name="Text Box 3"/>
          <p:cNvSpPr txBox="1">
            <a:spLocks noChangeArrowheads="1"/>
          </p:cNvSpPr>
          <p:nvPr/>
        </p:nvSpPr>
        <p:spPr bwMode="auto">
          <a:xfrm>
            <a:off x="762000" y="1739630"/>
            <a:ext cx="7848600" cy="2669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2800" dirty="0"/>
              <a:t>Chemical “B” is weighed and temporarily stored in a closed container until it is added to the drug product being formulated.  </a:t>
            </a:r>
          </a:p>
          <a:p>
            <a:pPr eaLnBrk="1" hangingPunct="1">
              <a:spcBef>
                <a:spcPct val="50000"/>
              </a:spcBef>
            </a:pPr>
            <a:r>
              <a:rPr lang="en-US" sz="2800" b="1" dirty="0"/>
              <a:t>  …  Is the material that the temporary  container is made of important?</a:t>
            </a:r>
            <a:endParaRPr lang="en-US" sz="900" b="1" dirty="0"/>
          </a:p>
          <a:p>
            <a:pPr eaLnBrk="1" hangingPunct="1">
              <a:spcBef>
                <a:spcPct val="50000"/>
              </a:spcBef>
            </a:pPr>
            <a:endParaRPr lang="en-US" sz="900" b="1" dirty="0"/>
          </a:p>
        </p:txBody>
      </p:sp>
      <p:sp>
        <p:nvSpPr>
          <p:cNvPr id="7" name="TextBox 6">
            <a:extLst>
              <a:ext uri="{FF2B5EF4-FFF2-40B4-BE49-F238E27FC236}">
                <a16:creationId xmlns:a16="http://schemas.microsoft.com/office/drawing/2014/main" id="{9D2C6EBE-83C8-4EA3-A531-CC7A7FE9BFDB}"/>
              </a:ext>
            </a:extLst>
          </p:cNvPr>
          <p:cNvSpPr txBox="1"/>
          <p:nvPr/>
        </p:nvSpPr>
        <p:spPr>
          <a:xfrm>
            <a:off x="761998" y="4986141"/>
            <a:ext cx="7848601" cy="1477328"/>
          </a:xfrm>
          <a:prstGeom prst="rect">
            <a:avLst/>
          </a:prstGeom>
          <a:noFill/>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mn-cs"/>
              </a:rPr>
              <a:t>Yes</a:t>
            </a:r>
            <a:r>
              <a:rPr lang="en-US" dirty="0">
                <a:solidFill>
                  <a:srgbClr val="000000"/>
                </a:solidFill>
              </a:rPr>
              <a:t>,</a:t>
            </a:r>
            <a:r>
              <a:rPr kumimoji="0" lang="en-US" sz="1800" b="0" i="0" u="none" strike="noStrike" kern="1200" cap="none" spc="0" normalizeH="0" noProof="0" dirty="0">
                <a:ln>
                  <a:noFill/>
                </a:ln>
                <a:solidFill>
                  <a:srgbClr val="000000"/>
                </a:solidFill>
                <a:effectLst/>
                <a:uLnTx/>
                <a:uFillTx/>
                <a:latin typeface="Arial" charset="0"/>
                <a:ea typeface="+mn-ea"/>
                <a:cs typeface="+mn-cs"/>
              </a:rPr>
              <a:t> t</a:t>
            </a:r>
            <a:r>
              <a:rPr kumimoji="0" lang="en-US" sz="1800" b="0" i="0" u="none" strike="noStrike" kern="1200" cap="none" spc="0" normalizeH="0" baseline="0" noProof="0" dirty="0">
                <a:ln>
                  <a:noFill/>
                </a:ln>
                <a:solidFill>
                  <a:srgbClr val="000000"/>
                </a:solidFill>
                <a:effectLst/>
                <a:uLnTx/>
                <a:uFillTx/>
                <a:latin typeface="Arial" charset="0"/>
                <a:ea typeface="+mn-ea"/>
                <a:cs typeface="+mn-cs"/>
              </a:rPr>
              <a:t>his temporary container is “equipment” and subject to applicable GMP requirements for equipment.  While the container is used only temporarily, GMPs require that it be non-reactive (enough</a:t>
            </a:r>
            <a:r>
              <a:rPr lang="en-US" dirty="0">
                <a:solidFill>
                  <a:srgbClr val="000000"/>
                </a:solidFill>
              </a:rPr>
              <a:t>),</a:t>
            </a:r>
            <a:r>
              <a:rPr kumimoji="0" lang="en-US" sz="1800" b="0" i="0" u="none" strike="noStrike" kern="1200" cap="none" spc="0" normalizeH="0" baseline="0" noProof="0" dirty="0">
                <a:ln>
                  <a:noFill/>
                </a:ln>
                <a:solidFill>
                  <a:srgbClr val="000000"/>
                </a:solidFill>
                <a:effectLst/>
                <a:uLnTx/>
                <a:uFillTx/>
                <a:latin typeface="Arial" charset="0"/>
                <a:ea typeface="+mn-ea"/>
                <a:cs typeface="+mn-cs"/>
              </a:rPr>
              <a:t> so it does not adversely affect the quality of the drug product.  Therefore, the construction of the container is important.  </a:t>
            </a:r>
          </a:p>
        </p:txBody>
      </p:sp>
      <p:sp>
        <p:nvSpPr>
          <p:cNvPr id="4" name="Slide Number Placeholder 4">
            <a:extLst>
              <a:ext uri="{C183D7F6-B498-43B3-948B-1728B52AA6E4}">
                <adec:decorative xmlns:adec="http://schemas.microsoft.com/office/drawing/2017/decorative" val="1"/>
              </a:ext>
            </a:extLst>
          </p:cNvPr>
          <p:cNvSpPr>
            <a:spLocks noGrp="1"/>
          </p:cNvSpPr>
          <p:nvPr>
            <p:ph type="sldNum" sz="quarter" idx="4294967295"/>
          </p:nvPr>
        </p:nvSpPr>
        <p:spPr>
          <a:xfrm>
            <a:off x="8521700" y="6326188"/>
            <a:ext cx="622300" cy="442912"/>
          </a:xfrm>
        </p:spPr>
        <p:txBody>
          <a:bodyPr/>
          <a:lstStyle/>
          <a:p>
            <a:pPr>
              <a:defRPr/>
            </a:pPr>
            <a:fld id="{8CD13203-62B5-45A8-83C3-805C30398C1F}" type="slidenum">
              <a:rPr lang="en-US"/>
              <a:pPr>
                <a:defRPr/>
              </a:pPr>
              <a:t>101</a:t>
            </a:fld>
            <a:endParaRPr lang="en-US" dirty="0"/>
          </a:p>
        </p:txBody>
      </p:sp>
    </p:spTree>
    <p:extLst>
      <p:ext uri="{BB962C8B-B14F-4D97-AF65-F5344CB8AC3E}">
        <p14:creationId xmlns:p14="http://schemas.microsoft.com/office/powerpoint/2010/main" val="319516385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p:txBody>
          <a:bodyPr/>
          <a:lstStyle/>
          <a:p>
            <a:pPr eaLnBrk="1" hangingPunct="1">
              <a:lnSpc>
                <a:spcPct val="114000"/>
              </a:lnSpc>
            </a:pPr>
            <a:r>
              <a:rPr lang="en-US" sz="2400" b="1" dirty="0">
                <a:latin typeface="Arial" charset="0"/>
                <a:cs typeface="Times New Roman" pitchFamily="18" charset="0"/>
              </a:rPr>
              <a:t>   Re-cleaning</a:t>
            </a:r>
            <a:endParaRPr lang="en-US" sz="2400" b="1" dirty="0">
              <a:latin typeface="Arial" charset="0"/>
            </a:endParaRPr>
          </a:p>
        </p:txBody>
      </p:sp>
      <p:sp>
        <p:nvSpPr>
          <p:cNvPr id="117765" name="Text Box 4"/>
          <p:cNvSpPr txBox="1">
            <a:spLocks noChangeArrowheads="1"/>
          </p:cNvSpPr>
          <p:nvPr/>
        </p:nvSpPr>
        <p:spPr bwMode="auto">
          <a:xfrm>
            <a:off x="762000" y="1480781"/>
            <a:ext cx="784860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lnSpc>
                <a:spcPct val="110000"/>
              </a:lnSpc>
              <a:spcBef>
                <a:spcPct val="50000"/>
              </a:spcBef>
            </a:pPr>
            <a:r>
              <a:rPr lang="en-US" sz="2000" dirty="0"/>
              <a:t>After a production run, Equipment “A” was properly cleaned, sanitized and protected from subsequent contamination.  Equipment A will not be used again for 6 months. </a:t>
            </a:r>
          </a:p>
          <a:p>
            <a:pPr eaLnBrk="1" hangingPunct="1">
              <a:lnSpc>
                <a:spcPct val="110000"/>
              </a:lnSpc>
              <a:spcBef>
                <a:spcPct val="50000"/>
              </a:spcBef>
            </a:pPr>
            <a:endParaRPr lang="en-US" sz="1000" dirty="0"/>
          </a:p>
          <a:p>
            <a:pPr eaLnBrk="1" hangingPunct="1">
              <a:lnSpc>
                <a:spcPct val="80000"/>
              </a:lnSpc>
              <a:spcBef>
                <a:spcPct val="50000"/>
              </a:spcBef>
            </a:pPr>
            <a:r>
              <a:rPr lang="en-US" b="1" dirty="0"/>
              <a:t>…  When it is used again in 6 months, does it</a:t>
            </a:r>
          </a:p>
          <a:p>
            <a:pPr eaLnBrk="1" hangingPunct="1">
              <a:lnSpc>
                <a:spcPct val="80000"/>
              </a:lnSpc>
              <a:spcBef>
                <a:spcPct val="50000"/>
              </a:spcBef>
            </a:pPr>
            <a:r>
              <a:rPr lang="en-US" b="1" dirty="0"/>
              <a:t>      need to be re-cleaned and re-sanitized?</a:t>
            </a:r>
          </a:p>
          <a:p>
            <a:pPr eaLnBrk="1" hangingPunct="1">
              <a:lnSpc>
                <a:spcPct val="80000"/>
              </a:lnSpc>
              <a:spcBef>
                <a:spcPct val="50000"/>
              </a:spcBef>
            </a:pPr>
            <a:endParaRPr lang="en-US" sz="1200" b="1" dirty="0"/>
          </a:p>
        </p:txBody>
      </p:sp>
      <p:sp>
        <p:nvSpPr>
          <p:cNvPr id="8" name="TextBox 7">
            <a:extLst>
              <a:ext uri="{FF2B5EF4-FFF2-40B4-BE49-F238E27FC236}">
                <a16:creationId xmlns:a16="http://schemas.microsoft.com/office/drawing/2014/main" id="{396334CB-14CE-403F-AB05-53791FAC55F6}"/>
              </a:ext>
            </a:extLst>
          </p:cNvPr>
          <p:cNvSpPr txBox="1"/>
          <p:nvPr/>
        </p:nvSpPr>
        <p:spPr>
          <a:xfrm>
            <a:off x="553779" y="4466719"/>
            <a:ext cx="8036442" cy="2169825"/>
          </a:xfrm>
          <a:prstGeom prst="rect">
            <a:avLst/>
          </a:prstGeom>
          <a:noFill/>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Arial" charset="0"/>
                <a:ea typeface="+mn-ea"/>
                <a:cs typeface="+mn-cs"/>
              </a:rPr>
              <a:t>Maybe not</a:t>
            </a:r>
            <a:r>
              <a:rPr lang="en-US" sz="1500" dirty="0">
                <a:solidFill>
                  <a:srgbClr val="000000"/>
                </a:solidFill>
              </a:rPr>
              <a:t>,</a:t>
            </a:r>
            <a:r>
              <a:rPr kumimoji="0" lang="en-US" sz="1500" b="0" i="0" u="none" strike="noStrike" kern="1200" cap="none" spc="0" normalizeH="0" baseline="0" noProof="0" dirty="0">
                <a:ln>
                  <a:noFill/>
                </a:ln>
                <a:solidFill>
                  <a:srgbClr val="000000"/>
                </a:solidFill>
                <a:effectLst/>
                <a:uLnTx/>
                <a:uFillTx/>
                <a:latin typeface="Arial" charset="0"/>
                <a:ea typeface="+mn-ea"/>
                <a:cs typeface="+mn-cs"/>
              </a:rPr>
              <a:t> the interval that protected equipment can sit after cleaning and sanitization must be established with data from validation studies.  Six months may be OK, or it may not.  Internal specifications for time limits after cleaning should be established from validation data and should clearly answer this question.  </a:t>
            </a:r>
          </a:p>
          <a:p>
            <a:pPr marL="0" marR="0" lvl="0" indent="0"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charset="0"/>
                <a:ea typeface="+mn-ea"/>
                <a:cs typeface="+mn-cs"/>
              </a:rPr>
              <a:t>Also keep in mind that FDA sees a lot of firms.  They will be aware of the typical “holding intervals” allowed between cleaning of equipment.  If  you don’t want a lot of questions, don’t set your “holding interval” different from what is typical in the industry, even if you have the data.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294967295"/>
          </p:nvPr>
        </p:nvSpPr>
        <p:spPr>
          <a:xfrm>
            <a:off x="8510588" y="6415088"/>
            <a:ext cx="633412" cy="442912"/>
          </a:xfrm>
        </p:spPr>
        <p:txBody>
          <a:bodyPr/>
          <a:lstStyle/>
          <a:p>
            <a:pPr>
              <a:defRPr/>
            </a:pPr>
            <a:fld id="{0CC6701B-3B71-48BB-AAA9-2E7B2F818D00}" type="slidenum">
              <a:rPr lang="en-US"/>
              <a:pPr>
                <a:defRPr/>
              </a:pPr>
              <a:t>102</a:t>
            </a:fld>
            <a:endParaRPr lang="en-US" dirty="0"/>
          </a:p>
        </p:txBody>
      </p:sp>
    </p:spTree>
    <p:extLst>
      <p:ext uri="{BB962C8B-B14F-4D97-AF65-F5344CB8AC3E}">
        <p14:creationId xmlns:p14="http://schemas.microsoft.com/office/powerpoint/2010/main" val="342748094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F9108-7B35-4E3D-A855-D66DF6717740}"/>
              </a:ext>
            </a:extLst>
          </p:cNvPr>
          <p:cNvSpPr>
            <a:spLocks noGrp="1"/>
          </p:cNvSpPr>
          <p:nvPr>
            <p:ph type="title"/>
          </p:nvPr>
        </p:nvSpPr>
        <p:spPr/>
        <p:txBody>
          <a:bodyPr/>
          <a:lstStyle/>
          <a:p>
            <a:r>
              <a:rPr lang="en-US" sz="2400" dirty="0">
                <a:solidFill>
                  <a:srgbClr val="FFFFFF"/>
                </a:solidFill>
              </a:rPr>
              <a:t>GMP Training</a:t>
            </a:r>
            <a:r>
              <a:rPr lang="en-US" dirty="0">
                <a:solidFill>
                  <a:srgbClr val="FFFFFF"/>
                </a:solidFill>
              </a:rPr>
              <a:t> </a:t>
            </a:r>
            <a:r>
              <a:rPr lang="en-US" sz="2400" dirty="0">
                <a:solidFill>
                  <a:srgbClr val="FFFFFF"/>
                </a:solidFill>
              </a:rPr>
              <a:t>Equipment Presentation  </a:t>
            </a:r>
            <a:br>
              <a:rPr lang="en-US" sz="2400" dirty="0">
                <a:solidFill>
                  <a:srgbClr val="FFFFFF"/>
                </a:solidFill>
              </a:rPr>
            </a:br>
            <a:endParaRPr lang="en-US" dirty="0"/>
          </a:p>
        </p:txBody>
      </p:sp>
      <p:sp>
        <p:nvSpPr>
          <p:cNvPr id="3" name="Content Placeholder 2">
            <a:extLst>
              <a:ext uri="{FF2B5EF4-FFF2-40B4-BE49-F238E27FC236}">
                <a16:creationId xmlns:a16="http://schemas.microsoft.com/office/drawing/2014/main" id="{5EC96EDC-B7D2-40D2-AFF2-BF14EF255699}"/>
              </a:ext>
            </a:extLst>
          </p:cNvPr>
          <p:cNvSpPr>
            <a:spLocks noGrp="1"/>
          </p:cNvSpPr>
          <p:nvPr>
            <p:ph idx="4294967295"/>
          </p:nvPr>
        </p:nvSpPr>
        <p:spPr>
          <a:xfrm>
            <a:off x="0" y="1381125"/>
            <a:ext cx="8232775" cy="4724400"/>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lgn="ctr">
              <a:buNone/>
            </a:pPr>
            <a:r>
              <a:rPr lang="en-US" b="0" dirty="0"/>
              <a:t>Please contact BQA Management if you have any questions.</a:t>
            </a:r>
          </a:p>
        </p:txBody>
      </p:sp>
      <p:pic>
        <p:nvPicPr>
          <p:cNvPr id="5" name="Picture 4" descr="Back of people's heads and raised hands at corporate presentation with speaker and whiteboard out of focus in background">
            <a:extLst>
              <a:ext uri="{FF2B5EF4-FFF2-40B4-BE49-F238E27FC236}">
                <a16:creationId xmlns:a16="http://schemas.microsoft.com/office/drawing/2014/main" id="{672693EC-6F27-415A-9ACB-0A1D12533F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956" y="1682633"/>
            <a:ext cx="6818638" cy="2949924"/>
          </a:xfrm>
          <a:prstGeom prst="rect">
            <a:avLst/>
          </a:prstGeom>
        </p:spPr>
      </p:pic>
      <p:sp>
        <p:nvSpPr>
          <p:cNvPr id="6" name="Slide Number Placeholder 5">
            <a:extLst>
              <a:ext uri="{FF2B5EF4-FFF2-40B4-BE49-F238E27FC236}">
                <a16:creationId xmlns:a16="http://schemas.microsoft.com/office/drawing/2014/main" id="{FD06672F-C96A-4DAC-BBBE-E3786D9A5AB5}"/>
              </a:ext>
              <a:ext uri="{C183D7F6-B498-43B3-948B-1728B52AA6E4}">
                <adec:decorative xmlns:adec="http://schemas.microsoft.com/office/drawing/2017/decorative" val="1"/>
              </a:ext>
            </a:extLst>
          </p:cNvPr>
          <p:cNvSpPr txBox="1">
            <a:spLocks/>
          </p:cNvSpPr>
          <p:nvPr/>
        </p:nvSpPr>
        <p:spPr>
          <a:xfrm>
            <a:off x="8362507" y="6435524"/>
            <a:ext cx="590913" cy="339524"/>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126B6D9A-5E4C-40C3-896C-E7CBA80645B4}" type="slidenum">
              <a:rPr lang="en-US" smtClean="0"/>
              <a:pPr>
                <a:defRPr/>
              </a:pPr>
              <a:t>103</a:t>
            </a:fld>
            <a:endParaRPr lang="en-US" dirty="0"/>
          </a:p>
        </p:txBody>
      </p:sp>
    </p:spTree>
    <p:extLst>
      <p:ext uri="{BB962C8B-B14F-4D97-AF65-F5344CB8AC3E}">
        <p14:creationId xmlns:p14="http://schemas.microsoft.com/office/powerpoint/2010/main" val="31481108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1CAF0-2F0A-4B08-98D8-F09DD811053E}"/>
              </a:ext>
            </a:extLst>
          </p:cNvPr>
          <p:cNvSpPr>
            <a:spLocks noGrp="1"/>
          </p:cNvSpPr>
          <p:nvPr>
            <p:ph type="title"/>
          </p:nvPr>
        </p:nvSpPr>
        <p:spPr/>
        <p:txBody>
          <a:bodyPr/>
          <a:lstStyle/>
          <a:p>
            <a:r>
              <a:rPr lang="en-US" sz="3600" b="1" dirty="0">
                <a:latin typeface="Arial" charset="0"/>
              </a:rPr>
              <a:t>About</a:t>
            </a:r>
            <a:r>
              <a:rPr lang="en-US" sz="5400" b="1" dirty="0">
                <a:latin typeface="Arial" charset="0"/>
              </a:rPr>
              <a:t> </a:t>
            </a:r>
            <a:r>
              <a:rPr lang="en-US" sz="3600" dirty="0">
                <a:latin typeface="Arial" charset="0"/>
              </a:rPr>
              <a:t>Equipment</a:t>
            </a:r>
            <a:endParaRPr lang="en-US" sz="3600" dirty="0"/>
          </a:p>
        </p:txBody>
      </p:sp>
      <p:sp>
        <p:nvSpPr>
          <p:cNvPr id="4" name="TextBox 3">
            <a:extLst>
              <a:ext uri="{FF2B5EF4-FFF2-40B4-BE49-F238E27FC236}">
                <a16:creationId xmlns:a16="http://schemas.microsoft.com/office/drawing/2014/main" id="{AFB56432-D388-4018-8BDB-CD21D0DFFE08}"/>
              </a:ext>
            </a:extLst>
          </p:cNvPr>
          <p:cNvSpPr txBox="1"/>
          <p:nvPr/>
        </p:nvSpPr>
        <p:spPr>
          <a:xfrm>
            <a:off x="197805" y="1788748"/>
            <a:ext cx="8748390" cy="4031873"/>
          </a:xfrm>
          <a:prstGeom prst="rect">
            <a:avLst/>
          </a:prstGeom>
          <a:noFill/>
        </p:spPr>
        <p:txBody>
          <a:bodyPr wrap="square">
            <a:spAutoFit/>
          </a:bodyPr>
          <a:lstStyle/>
          <a:p>
            <a:pPr algn="just" eaLnBrk="1" hangingPunct="1"/>
            <a:r>
              <a:rPr lang="en-US" sz="1600" dirty="0"/>
              <a:t>The type of equipment used for the manufacture of drugs is amazing in its variety and scope of complexity.  </a:t>
            </a:r>
          </a:p>
          <a:p>
            <a:pPr algn="just" eaLnBrk="1" hangingPunct="1"/>
            <a:endParaRPr lang="en-US" sz="1600" dirty="0"/>
          </a:p>
          <a:p>
            <a:pPr algn="just" eaLnBrk="1" hangingPunct="1"/>
            <a:r>
              <a:rPr lang="en-US" sz="1600" dirty="0"/>
              <a:t>The spatula you use to scoop a chemical out of its container for weighing is equipment, so is the beaker that you put it in.  </a:t>
            </a:r>
          </a:p>
          <a:p>
            <a:pPr algn="just" eaLnBrk="1" hangingPunct="1"/>
            <a:endParaRPr lang="en-US" sz="1600" dirty="0"/>
          </a:p>
          <a:p>
            <a:pPr algn="just" eaLnBrk="1" hangingPunct="1"/>
            <a:r>
              <a:rPr lang="en-US" sz="1600" dirty="0"/>
              <a:t>Microscopes, balances, spectrophotometers, fermenters, air handlers, filters, particle counters are all equipment and if used in any aspect of drug manufacture are subject to certain requirements imposed by FDA in the Good Manufacturing Practice Regulations. </a:t>
            </a:r>
          </a:p>
          <a:p>
            <a:pPr algn="just" eaLnBrk="1" hangingPunct="1"/>
            <a:endParaRPr lang="en-US" sz="1600" dirty="0"/>
          </a:p>
          <a:p>
            <a:pPr algn="just" eaLnBrk="1" hangingPunct="1"/>
            <a:r>
              <a:rPr lang="en-US" sz="1600" dirty="0"/>
              <a:t>“</a:t>
            </a:r>
            <a:r>
              <a:rPr lang="en-US" sz="1600" u="sng" dirty="0"/>
              <a:t>Equipment” encompasses those instruments that “do” something – a bucket for carrying water, a spatula for transferring chemicals, a label printer for making labels.  “Equipment” also encompasses instruments that “measure” something – a pH meter for taking </a:t>
            </a:r>
            <a:r>
              <a:rPr lang="en-US" sz="1600" u="sng" dirty="0" err="1"/>
              <a:t>pHs</a:t>
            </a:r>
            <a:r>
              <a:rPr lang="en-US" sz="1600" u="sng" dirty="0"/>
              <a:t>, scales for weight measurements,  timers, thermometers, pipettors, etc.  </a:t>
            </a:r>
            <a:r>
              <a:rPr lang="en-US" sz="1600" dirty="0"/>
              <a:t>Equipment that is permanently attached or installed to the building is considered part of the building and facilities and is regulated under GMP subpart C (Buildings and Facilities).     </a:t>
            </a:r>
          </a:p>
        </p:txBody>
      </p:sp>
      <p:sp>
        <p:nvSpPr>
          <p:cNvPr id="5" name="Slide Number Placeholder 5">
            <a:extLst>
              <a:ext uri="{FF2B5EF4-FFF2-40B4-BE49-F238E27FC236}">
                <a16:creationId xmlns:a16="http://schemas.microsoft.com/office/drawing/2014/main" id="{9D13B07C-756E-4933-8907-AE9A8E1A7EBF}"/>
              </a:ext>
              <a:ext uri="{C183D7F6-B498-43B3-948B-1728B52AA6E4}">
                <adec:decorative xmlns:adec="http://schemas.microsoft.com/office/drawing/2017/decorative" val="1"/>
              </a:ext>
            </a:extLst>
          </p:cNvPr>
          <p:cNvSpPr txBox="1">
            <a:spLocks/>
          </p:cNvSpPr>
          <p:nvPr/>
        </p:nvSpPr>
        <p:spPr>
          <a:xfrm>
            <a:off x="8461099" y="6381494"/>
            <a:ext cx="564273" cy="424426"/>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B0735C16-F061-4AB6-9A19-5F61D3DC574A}" type="slidenum">
              <a:rPr lang="en-US" smtClean="0"/>
              <a:pPr>
                <a:defRPr/>
              </a:pPr>
              <a:t>11</a:t>
            </a:fld>
            <a:endParaRPr lang="en-US"/>
          </a:p>
        </p:txBody>
      </p:sp>
    </p:spTree>
    <p:extLst>
      <p:ext uri="{BB962C8B-B14F-4D97-AF65-F5344CB8AC3E}">
        <p14:creationId xmlns:p14="http://schemas.microsoft.com/office/powerpoint/2010/main" val="42813497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Grp="1" noChangeArrowheads="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rtl="0" eaLnBrk="0" fontAlgn="base" hangingPunct="0">
              <a:lnSpc>
                <a:spcPct val="90000"/>
              </a:lnSpc>
              <a:spcBef>
                <a:spcPct val="0"/>
              </a:spcBef>
              <a:spcAft>
                <a:spcPct val="0"/>
              </a:spcAft>
              <a:tabLst>
                <a:tab pos="4400550" algn="l"/>
              </a:tabLst>
              <a:defRPr sz="2400" b="1">
                <a:solidFill>
                  <a:schemeClr val="bg1"/>
                </a:solidFill>
                <a:effectLst>
                  <a:outerShdw blurRad="38100" dist="38100" dir="2700000" algn="tl">
                    <a:srgbClr val="000000">
                      <a:alpha val="43137"/>
                    </a:srgbClr>
                  </a:outerShdw>
                </a:effectLst>
                <a:latin typeface="+mj-lt"/>
                <a:ea typeface="+mj-ea"/>
                <a:cs typeface="+mj-cs"/>
              </a:defRPr>
            </a:lvl1pPr>
            <a:lvl2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2pPr>
            <a:lvl3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3pPr>
            <a:lvl4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4pPr>
            <a:lvl5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5pPr>
            <a:lvl6pPr marL="457200" algn="l" rtl="0" fontAlgn="base">
              <a:lnSpc>
                <a:spcPct val="90000"/>
              </a:lnSpc>
              <a:spcBef>
                <a:spcPct val="0"/>
              </a:spcBef>
              <a:spcAft>
                <a:spcPct val="0"/>
              </a:spcAft>
              <a:defRPr sz="3200" b="1" i="1">
                <a:solidFill>
                  <a:srgbClr val="0C479D"/>
                </a:solidFill>
                <a:latin typeface="Arial" pitchFamily="34" charset="0"/>
              </a:defRPr>
            </a:lvl6pPr>
            <a:lvl7pPr marL="914400" algn="l" rtl="0" fontAlgn="base">
              <a:lnSpc>
                <a:spcPct val="90000"/>
              </a:lnSpc>
              <a:spcBef>
                <a:spcPct val="0"/>
              </a:spcBef>
              <a:spcAft>
                <a:spcPct val="0"/>
              </a:spcAft>
              <a:defRPr sz="3200" b="1" i="1">
                <a:solidFill>
                  <a:srgbClr val="0C479D"/>
                </a:solidFill>
                <a:latin typeface="Arial" pitchFamily="34" charset="0"/>
              </a:defRPr>
            </a:lvl7pPr>
            <a:lvl8pPr marL="1371600" algn="l" rtl="0" fontAlgn="base">
              <a:lnSpc>
                <a:spcPct val="90000"/>
              </a:lnSpc>
              <a:spcBef>
                <a:spcPct val="0"/>
              </a:spcBef>
              <a:spcAft>
                <a:spcPct val="0"/>
              </a:spcAft>
              <a:defRPr sz="3200" b="1" i="1">
                <a:solidFill>
                  <a:srgbClr val="0C479D"/>
                </a:solidFill>
                <a:latin typeface="Arial" pitchFamily="34" charset="0"/>
              </a:defRPr>
            </a:lvl8pPr>
            <a:lvl9pPr marL="1828800" algn="l" rtl="0" fontAlgn="base">
              <a:lnSpc>
                <a:spcPct val="90000"/>
              </a:lnSpc>
              <a:spcBef>
                <a:spcPct val="0"/>
              </a:spcBef>
              <a:spcAft>
                <a:spcPct val="0"/>
              </a:spcAft>
              <a:defRPr sz="3200" b="1" i="1">
                <a:solidFill>
                  <a:srgbClr val="0C479D"/>
                </a:solidFill>
                <a:latin typeface="Arial" pitchFamily="34" charset="0"/>
              </a:defRPr>
            </a:lvl9pPr>
          </a:lstStyle>
          <a:p>
            <a:pPr marL="0" marR="0" lvl="0" indent="0" algn="l" defTabSz="914400" rtl="0" eaLnBrk="1" fontAlgn="base" latinLnBrk="0" hangingPunct="1">
              <a:lnSpc>
                <a:spcPct val="110000"/>
              </a:lnSpc>
              <a:spcBef>
                <a:spcPct val="0"/>
              </a:spcBef>
              <a:spcAft>
                <a:spcPct val="0"/>
              </a:spcAft>
              <a:buClrTx/>
              <a:buSzTx/>
              <a:buFontTx/>
              <a:buNone/>
              <a:tabLst>
                <a:tab pos="4400550" algn="l"/>
              </a:tabLst>
              <a:defRPr/>
            </a:pPr>
            <a:r>
              <a:rPr kumimoji="0" lang="en-US" sz="36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Arial" charset="0"/>
                <a:ea typeface="+mj-ea"/>
                <a:cs typeface="+mj-cs"/>
              </a:rPr>
              <a:t>The Drug GMPs – Equipment </a:t>
            </a:r>
          </a:p>
        </p:txBody>
      </p:sp>
      <p:sp>
        <p:nvSpPr>
          <p:cNvPr id="3" name="Content Placeholder 2">
            <a:extLst>
              <a:ext uri="{C183D7F6-B498-43B3-948B-1728B52AA6E4}">
                <adec:decorative xmlns:adec="http://schemas.microsoft.com/office/drawing/2017/decorative" val="0"/>
              </a:ext>
            </a:extLst>
          </p:cNvPr>
          <p:cNvSpPr>
            <a:spLocks noGrp="1"/>
          </p:cNvSpPr>
          <p:nvPr>
            <p:ph idx="4294967295"/>
          </p:nvPr>
        </p:nvSpPr>
        <p:spPr>
          <a:xfrm>
            <a:off x="0" y="2028825"/>
            <a:ext cx="4614863" cy="3192463"/>
          </a:xfrm>
        </p:spPr>
        <p:txBody>
          <a:bodyPr/>
          <a:lstStyle/>
          <a:p>
            <a:pPr eaLnBrk="1" hangingPunct="1">
              <a:buClr>
                <a:srgbClr val="0070C0"/>
              </a:buClr>
            </a:pPr>
            <a:r>
              <a:rPr lang="en-US" sz="2800" dirty="0"/>
              <a:t>Design</a:t>
            </a:r>
          </a:p>
          <a:p>
            <a:pPr eaLnBrk="1" hangingPunct="1">
              <a:buClr>
                <a:srgbClr val="0070C0"/>
              </a:buClr>
            </a:pPr>
            <a:r>
              <a:rPr lang="en-US" sz="2800" dirty="0"/>
              <a:t>Construction</a:t>
            </a:r>
          </a:p>
          <a:p>
            <a:pPr eaLnBrk="1" hangingPunct="1">
              <a:buClr>
                <a:srgbClr val="0070C0"/>
              </a:buClr>
            </a:pPr>
            <a:r>
              <a:rPr lang="en-US" sz="2800" dirty="0"/>
              <a:t>Cleaning &amp; Maintenance</a:t>
            </a:r>
          </a:p>
          <a:p>
            <a:pPr eaLnBrk="1" hangingPunct="1">
              <a:buClr>
                <a:srgbClr val="0070C0"/>
              </a:buClr>
            </a:pPr>
            <a:r>
              <a:rPr lang="en-US" sz="2800" dirty="0"/>
              <a:t>Automatic Equipment</a:t>
            </a:r>
          </a:p>
          <a:p>
            <a:pPr eaLnBrk="1" hangingPunct="1">
              <a:buClr>
                <a:srgbClr val="0070C0"/>
              </a:buClr>
            </a:pPr>
            <a:r>
              <a:rPr lang="en-US" sz="2800" dirty="0"/>
              <a:t>Filters</a:t>
            </a:r>
          </a:p>
          <a:p>
            <a:pPr eaLnBrk="1" hangingPunct="1">
              <a:buClr>
                <a:srgbClr val="0070C0"/>
              </a:buClr>
            </a:pPr>
            <a:r>
              <a:rPr lang="en-US" sz="2800" dirty="0"/>
              <a:t>Documentation</a:t>
            </a:r>
          </a:p>
          <a:p>
            <a:endParaRPr lang="en-US" dirty="0"/>
          </a:p>
        </p:txBody>
      </p:sp>
      <p:sp>
        <p:nvSpPr>
          <p:cNvPr id="5" name="TextBox 4">
            <a:extLst>
              <a:ext uri="{FF2B5EF4-FFF2-40B4-BE49-F238E27FC236}">
                <a16:creationId xmlns:a16="http://schemas.microsoft.com/office/drawing/2014/main" id="{BE659BD0-A4D2-424C-88B0-43BCEE656B71}"/>
              </a:ext>
              <a:ext uri="{C183D7F6-B498-43B3-948B-1728B52AA6E4}">
                <adec:decorative xmlns:adec="http://schemas.microsoft.com/office/drawing/2017/decorative" val="1"/>
              </a:ext>
            </a:extLst>
          </p:cNvPr>
          <p:cNvSpPr txBox="1"/>
          <p:nvPr/>
        </p:nvSpPr>
        <p:spPr>
          <a:xfrm>
            <a:off x="8311019" y="6250488"/>
            <a:ext cx="469726" cy="372556"/>
          </a:xfrm>
          <a:prstGeom prst="rect">
            <a:avLst/>
          </a:prstGeom>
          <a:noFill/>
        </p:spPr>
        <p:txBody>
          <a:bodyPr wrap="square">
            <a:spAutoFit/>
          </a:bodyPr>
          <a:lstStyle/>
          <a:p>
            <a:pPr>
              <a:defRPr/>
            </a:pPr>
            <a:fld id="{B0A8F34D-DE22-48CB-A703-6125F03CA888}" type="slidenum">
              <a:rPr lang="en-US" smtClean="0"/>
              <a:pPr>
                <a:defRPr/>
              </a:pPr>
              <a:t>12</a:t>
            </a:fld>
            <a:endParaRPr lang="en-US" dirty="0"/>
          </a:p>
        </p:txBody>
      </p:sp>
    </p:spTree>
    <p:extLst>
      <p:ext uri="{BB962C8B-B14F-4D97-AF65-F5344CB8AC3E}">
        <p14:creationId xmlns:p14="http://schemas.microsoft.com/office/powerpoint/2010/main" val="1325351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Grp="1" noChangeArrowheads="1"/>
          </p:cNvSpPr>
          <p:nvPr>
            <p:ph type="title" idx="4294967295"/>
          </p:nvPr>
        </p:nvSpPr>
        <p:spPr>
          <a:xfrm>
            <a:off x="1326763" y="283394"/>
            <a:ext cx="3976747" cy="974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rtl="0" eaLnBrk="0" fontAlgn="base" hangingPunct="0">
              <a:lnSpc>
                <a:spcPct val="90000"/>
              </a:lnSpc>
              <a:spcBef>
                <a:spcPct val="0"/>
              </a:spcBef>
              <a:spcAft>
                <a:spcPct val="0"/>
              </a:spcAft>
              <a:tabLst>
                <a:tab pos="4400550" algn="l"/>
              </a:tabLst>
              <a:defRPr sz="2400" b="1">
                <a:solidFill>
                  <a:schemeClr val="bg1"/>
                </a:solidFill>
                <a:effectLst>
                  <a:outerShdw blurRad="38100" dist="38100" dir="2700000" algn="tl">
                    <a:srgbClr val="000000">
                      <a:alpha val="43137"/>
                    </a:srgbClr>
                  </a:outerShdw>
                </a:effectLst>
                <a:latin typeface="+mj-lt"/>
                <a:ea typeface="+mj-ea"/>
                <a:cs typeface="+mj-cs"/>
              </a:defRPr>
            </a:lvl1pPr>
            <a:lvl2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2pPr>
            <a:lvl3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3pPr>
            <a:lvl4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4pPr>
            <a:lvl5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5pPr>
            <a:lvl6pPr marL="457200" algn="l" rtl="0" fontAlgn="base">
              <a:lnSpc>
                <a:spcPct val="90000"/>
              </a:lnSpc>
              <a:spcBef>
                <a:spcPct val="0"/>
              </a:spcBef>
              <a:spcAft>
                <a:spcPct val="0"/>
              </a:spcAft>
              <a:defRPr sz="3200" b="1" i="1">
                <a:solidFill>
                  <a:srgbClr val="0C479D"/>
                </a:solidFill>
                <a:latin typeface="Arial" pitchFamily="34" charset="0"/>
              </a:defRPr>
            </a:lvl6pPr>
            <a:lvl7pPr marL="914400" algn="l" rtl="0" fontAlgn="base">
              <a:lnSpc>
                <a:spcPct val="90000"/>
              </a:lnSpc>
              <a:spcBef>
                <a:spcPct val="0"/>
              </a:spcBef>
              <a:spcAft>
                <a:spcPct val="0"/>
              </a:spcAft>
              <a:defRPr sz="3200" b="1" i="1">
                <a:solidFill>
                  <a:srgbClr val="0C479D"/>
                </a:solidFill>
                <a:latin typeface="Arial" pitchFamily="34" charset="0"/>
              </a:defRPr>
            </a:lvl7pPr>
            <a:lvl8pPr marL="1371600" algn="l" rtl="0" fontAlgn="base">
              <a:lnSpc>
                <a:spcPct val="90000"/>
              </a:lnSpc>
              <a:spcBef>
                <a:spcPct val="0"/>
              </a:spcBef>
              <a:spcAft>
                <a:spcPct val="0"/>
              </a:spcAft>
              <a:defRPr sz="3200" b="1" i="1">
                <a:solidFill>
                  <a:srgbClr val="0C479D"/>
                </a:solidFill>
                <a:latin typeface="Arial" pitchFamily="34" charset="0"/>
              </a:defRPr>
            </a:lvl8pPr>
            <a:lvl9pPr marL="1828800" algn="l" rtl="0" fontAlgn="base">
              <a:lnSpc>
                <a:spcPct val="90000"/>
              </a:lnSpc>
              <a:spcBef>
                <a:spcPct val="0"/>
              </a:spcBef>
              <a:spcAft>
                <a:spcPct val="0"/>
              </a:spcAft>
              <a:defRPr sz="3200" b="1" i="1">
                <a:solidFill>
                  <a:srgbClr val="0C479D"/>
                </a:solidFill>
                <a:latin typeface="Arial" pitchFamily="34" charset="0"/>
              </a:defRPr>
            </a:lvl9pPr>
          </a:lstStyle>
          <a:p>
            <a:pPr marL="0" marR="0" lvl="0" indent="0" algn="l" defTabSz="914400" rtl="0" eaLnBrk="1" fontAlgn="base" latinLnBrk="0" hangingPunct="1">
              <a:lnSpc>
                <a:spcPct val="110000"/>
              </a:lnSpc>
              <a:spcBef>
                <a:spcPct val="0"/>
              </a:spcBef>
              <a:spcAft>
                <a:spcPct val="0"/>
              </a:spcAft>
              <a:buClrTx/>
              <a:buSzTx/>
              <a:buFontTx/>
              <a:buNone/>
              <a:tabLst>
                <a:tab pos="4400550" algn="l"/>
              </a:tabLst>
              <a:defRPr/>
            </a:pPr>
            <a:r>
              <a:rPr kumimoji="0" lang="en-US" sz="36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Arial" charset="0"/>
                <a:ea typeface="+mj-ea"/>
                <a:cs typeface="+mj-cs"/>
              </a:rPr>
              <a:t>The Drug GMPs</a:t>
            </a:r>
          </a:p>
        </p:txBody>
      </p:sp>
      <p:sp>
        <p:nvSpPr>
          <p:cNvPr id="11" name="TextBox 10">
            <a:extLst>
              <a:ext uri="{FF2B5EF4-FFF2-40B4-BE49-F238E27FC236}">
                <a16:creationId xmlns:a16="http://schemas.microsoft.com/office/drawing/2014/main" id="{5356FF0D-F9FF-41BA-8744-301BFCF1A788}"/>
              </a:ext>
            </a:extLst>
          </p:cNvPr>
          <p:cNvSpPr txBox="1"/>
          <p:nvPr/>
        </p:nvSpPr>
        <p:spPr>
          <a:xfrm>
            <a:off x="760294" y="1772898"/>
            <a:ext cx="8124943" cy="646331"/>
          </a:xfrm>
          <a:prstGeom prst="rect">
            <a:avLst/>
          </a:prstGeom>
          <a:noFill/>
        </p:spPr>
        <p:txBody>
          <a:bodyPr wrap="square">
            <a:spAutoFit/>
          </a:bodyPr>
          <a:lstStyle/>
          <a:p>
            <a:pPr eaLnBrk="1" hangingPunct="1"/>
            <a:r>
              <a:rPr lang="en-US" b="1" dirty="0"/>
              <a:t>The GMPs require that equipment be selected so that the design and size of the equipment are appropriate to the job it will perform.  </a:t>
            </a:r>
          </a:p>
        </p:txBody>
      </p:sp>
      <p:sp>
        <p:nvSpPr>
          <p:cNvPr id="10" name="Content Placeholder 2"/>
          <p:cNvSpPr txBox="1">
            <a:spLocks/>
          </p:cNvSpPr>
          <p:nvPr/>
        </p:nvSpPr>
        <p:spPr bwMode="auto">
          <a:xfrm>
            <a:off x="763282" y="2934513"/>
            <a:ext cx="2305939" cy="3173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87338" indent="-287338" algn="l" rtl="0" eaLnBrk="0" fontAlgn="base" hangingPunct="0">
              <a:lnSpc>
                <a:spcPct val="95000"/>
              </a:lnSpc>
              <a:spcBef>
                <a:spcPts val="1000"/>
              </a:spcBef>
              <a:spcAft>
                <a:spcPct val="0"/>
              </a:spcAft>
              <a:buClr>
                <a:srgbClr val="579FDB"/>
              </a:buClr>
              <a:buChar char="•"/>
              <a:defRPr sz="2000" b="1">
                <a:solidFill>
                  <a:schemeClr val="tx1"/>
                </a:solidFill>
                <a:latin typeface="+mn-lt"/>
                <a:ea typeface="+mn-ea"/>
                <a:cs typeface="+mn-cs"/>
              </a:defRPr>
            </a:lvl1pPr>
            <a:lvl2pPr marL="687388" indent="-285750" algn="l" rtl="0" eaLnBrk="0" fontAlgn="base" hangingPunct="0">
              <a:lnSpc>
                <a:spcPct val="95000"/>
              </a:lnSpc>
              <a:spcBef>
                <a:spcPts val="1000"/>
              </a:spcBef>
              <a:spcAft>
                <a:spcPct val="0"/>
              </a:spcAft>
              <a:buClr>
                <a:srgbClr val="579FDB"/>
              </a:buClr>
              <a:buFont typeface="Arial" charset="0"/>
              <a:buChar char="–"/>
              <a:defRPr sz="1800">
                <a:solidFill>
                  <a:schemeClr val="tx1"/>
                </a:solidFill>
                <a:latin typeface="+mn-lt"/>
              </a:defRPr>
            </a:lvl2pPr>
            <a:lvl3pPr marL="1143000" indent="-228600" algn="l" rtl="0" eaLnBrk="0" fontAlgn="base" hangingPunct="0">
              <a:lnSpc>
                <a:spcPct val="95000"/>
              </a:lnSpc>
              <a:spcBef>
                <a:spcPts val="1000"/>
              </a:spcBef>
              <a:spcAft>
                <a:spcPct val="0"/>
              </a:spcAft>
              <a:buClr>
                <a:srgbClr val="579FDB"/>
              </a:buClr>
              <a:buChar char="•"/>
              <a:defRPr sz="1800">
                <a:solidFill>
                  <a:schemeClr val="tx1"/>
                </a:solidFill>
                <a:latin typeface="+mn-lt"/>
              </a:defRPr>
            </a:lvl3pPr>
            <a:lvl4pPr marL="1485900" indent="-228600" algn="l" rtl="0" eaLnBrk="0" fontAlgn="base" hangingPunct="0">
              <a:lnSpc>
                <a:spcPct val="95000"/>
              </a:lnSpc>
              <a:spcBef>
                <a:spcPts val="1000"/>
              </a:spcBef>
              <a:spcAft>
                <a:spcPct val="0"/>
              </a:spcAft>
              <a:buClr>
                <a:srgbClr val="579FDB"/>
              </a:buClr>
              <a:buChar char="–"/>
              <a:defRPr sz="1800">
                <a:solidFill>
                  <a:schemeClr val="tx1"/>
                </a:solidFill>
                <a:latin typeface="+mn-lt"/>
              </a:defRPr>
            </a:lvl4pPr>
            <a:lvl5pPr marL="1828800" indent="-228600" algn="l" rtl="0" eaLnBrk="0" fontAlgn="base" hangingPunct="0">
              <a:lnSpc>
                <a:spcPct val="95000"/>
              </a:lnSpc>
              <a:spcBef>
                <a:spcPts val="1200"/>
              </a:spcBef>
              <a:spcAft>
                <a:spcPct val="0"/>
              </a:spcAft>
              <a:buClr>
                <a:srgbClr val="C00000"/>
              </a:buClr>
              <a:buChar char="»"/>
              <a:defRPr sz="2000">
                <a:solidFill>
                  <a:schemeClr val="tx1"/>
                </a:solidFill>
                <a:latin typeface="+mn-lt"/>
              </a:defRPr>
            </a:lvl5pPr>
            <a:lvl6pPr marL="2286000" indent="-228600" algn="l" rtl="0" fontAlgn="base">
              <a:lnSpc>
                <a:spcPct val="95000"/>
              </a:lnSpc>
              <a:spcBef>
                <a:spcPct val="45000"/>
              </a:spcBef>
              <a:spcAft>
                <a:spcPct val="0"/>
              </a:spcAft>
              <a:buClr>
                <a:srgbClr val="0C479D"/>
              </a:buClr>
              <a:buChar char="»"/>
              <a:defRPr sz="2000">
                <a:solidFill>
                  <a:schemeClr val="tx1"/>
                </a:solidFill>
                <a:latin typeface="+mn-lt"/>
              </a:defRPr>
            </a:lvl6pPr>
            <a:lvl7pPr marL="2743200" indent="-228600" algn="l" rtl="0" fontAlgn="base">
              <a:lnSpc>
                <a:spcPct val="95000"/>
              </a:lnSpc>
              <a:spcBef>
                <a:spcPct val="45000"/>
              </a:spcBef>
              <a:spcAft>
                <a:spcPct val="0"/>
              </a:spcAft>
              <a:buClr>
                <a:srgbClr val="0C479D"/>
              </a:buClr>
              <a:buChar char="»"/>
              <a:defRPr sz="2000">
                <a:solidFill>
                  <a:schemeClr val="tx1"/>
                </a:solidFill>
                <a:latin typeface="+mn-lt"/>
              </a:defRPr>
            </a:lvl7pPr>
            <a:lvl8pPr marL="3200400" indent="-228600" algn="l" rtl="0" fontAlgn="base">
              <a:lnSpc>
                <a:spcPct val="95000"/>
              </a:lnSpc>
              <a:spcBef>
                <a:spcPct val="45000"/>
              </a:spcBef>
              <a:spcAft>
                <a:spcPct val="0"/>
              </a:spcAft>
              <a:buClr>
                <a:srgbClr val="0C479D"/>
              </a:buClr>
              <a:buChar char="»"/>
              <a:defRPr sz="2000">
                <a:solidFill>
                  <a:schemeClr val="tx1"/>
                </a:solidFill>
                <a:latin typeface="+mn-lt"/>
              </a:defRPr>
            </a:lvl8pPr>
            <a:lvl9pPr marL="3657600" indent="-228600" algn="l" rtl="0" fontAlgn="base">
              <a:lnSpc>
                <a:spcPct val="95000"/>
              </a:lnSpc>
              <a:spcBef>
                <a:spcPct val="45000"/>
              </a:spcBef>
              <a:spcAft>
                <a:spcPct val="0"/>
              </a:spcAft>
              <a:buClr>
                <a:srgbClr val="0C479D"/>
              </a:buClr>
              <a:buChar char="»"/>
              <a:defRPr sz="2000">
                <a:solidFill>
                  <a:schemeClr val="tx1"/>
                </a:solidFill>
                <a:latin typeface="+mn-lt"/>
              </a:defRPr>
            </a:lvl9pPr>
          </a:lstStyle>
          <a:p>
            <a:pPr eaLnBrk="1" hangingPunct="1">
              <a:buClr>
                <a:srgbClr val="0070C0"/>
              </a:buClr>
              <a:buFontTx/>
              <a:buChar char="•"/>
            </a:pPr>
            <a:r>
              <a:rPr lang="en-US" sz="2200" kern="0" dirty="0"/>
              <a:t>Design</a:t>
            </a:r>
          </a:p>
          <a:p>
            <a:pPr eaLnBrk="1" hangingPunct="1">
              <a:buClr>
                <a:srgbClr val="0070C0"/>
              </a:buClr>
            </a:pPr>
            <a:r>
              <a:rPr lang="en-US" sz="2200" b="0" kern="0" dirty="0"/>
              <a:t>Construction</a:t>
            </a:r>
          </a:p>
          <a:p>
            <a:pPr eaLnBrk="1" hangingPunct="1">
              <a:buClr>
                <a:srgbClr val="0070C0"/>
              </a:buClr>
            </a:pPr>
            <a:r>
              <a:rPr lang="en-US" sz="2200" b="0" kern="0" dirty="0"/>
              <a:t>Cleaning &amp; Maintenance</a:t>
            </a:r>
          </a:p>
          <a:p>
            <a:pPr eaLnBrk="1" hangingPunct="1">
              <a:buClr>
                <a:srgbClr val="0070C0"/>
              </a:buClr>
            </a:pPr>
            <a:r>
              <a:rPr lang="en-US" sz="2200" b="0" kern="0" dirty="0"/>
              <a:t>Automatic Equipment</a:t>
            </a:r>
          </a:p>
          <a:p>
            <a:pPr eaLnBrk="1" hangingPunct="1">
              <a:buClr>
                <a:srgbClr val="0070C0"/>
              </a:buClr>
            </a:pPr>
            <a:r>
              <a:rPr lang="en-US" sz="2200" b="0" kern="0" dirty="0"/>
              <a:t>Filters</a:t>
            </a:r>
          </a:p>
          <a:p>
            <a:endParaRPr lang="en-US" kern="0" dirty="0"/>
          </a:p>
        </p:txBody>
      </p:sp>
      <p:sp>
        <p:nvSpPr>
          <p:cNvPr id="12293" name="Rectangle 3"/>
          <p:cNvSpPr>
            <a:spLocks noGrp="1" noChangeArrowheads="1"/>
          </p:cNvSpPr>
          <p:nvPr>
            <p:ph type="body" idx="4294967295"/>
          </p:nvPr>
        </p:nvSpPr>
        <p:spPr>
          <a:xfrm>
            <a:off x="4280343" y="2910430"/>
            <a:ext cx="4502150" cy="3035300"/>
          </a:xfrm>
        </p:spPr>
        <p:txBody>
          <a:bodyPr/>
          <a:lstStyle/>
          <a:p>
            <a:pPr marL="0" indent="0" eaLnBrk="1" hangingPunct="1">
              <a:buNone/>
            </a:pPr>
            <a:r>
              <a:rPr lang="en-US" sz="2000" b="1" dirty="0">
                <a:latin typeface="Arial" charset="0"/>
              </a:rPr>
              <a:t>Appropriate design, size and location</a:t>
            </a:r>
          </a:p>
          <a:p>
            <a:pPr lvl="1" eaLnBrk="1" hangingPunct="1">
              <a:buClr>
                <a:srgbClr val="0070C0"/>
              </a:buClr>
            </a:pPr>
            <a:r>
              <a:rPr lang="en-US" sz="2000" dirty="0">
                <a:latin typeface="Arial" charset="0"/>
              </a:rPr>
              <a:t>So that it can do the job</a:t>
            </a:r>
          </a:p>
          <a:p>
            <a:pPr lvl="1" eaLnBrk="1" hangingPunct="1">
              <a:buClr>
                <a:srgbClr val="0070C0"/>
              </a:buClr>
            </a:pPr>
            <a:r>
              <a:rPr lang="en-US" sz="2000" dirty="0">
                <a:latin typeface="Arial" charset="0"/>
              </a:rPr>
              <a:t>Easy to get to when you need to use it</a:t>
            </a:r>
          </a:p>
          <a:p>
            <a:pPr lvl="1" eaLnBrk="1" hangingPunct="1">
              <a:buClr>
                <a:srgbClr val="0070C0"/>
              </a:buClr>
            </a:pPr>
            <a:r>
              <a:rPr lang="en-US" sz="2000" dirty="0">
                <a:latin typeface="Arial" charset="0"/>
              </a:rPr>
              <a:t>It can be cleaned and maintained</a:t>
            </a:r>
          </a:p>
        </p:txBody>
      </p:sp>
      <p:sp>
        <p:nvSpPr>
          <p:cNvPr id="12308" name="AutoShape 33">
            <a:extLst>
              <a:ext uri="{C183D7F6-B498-43B3-948B-1728B52AA6E4}">
                <adec:decorative xmlns:adec="http://schemas.microsoft.com/office/drawing/2017/decorative" val="1"/>
              </a:ext>
            </a:extLst>
          </p:cNvPr>
          <p:cNvSpPr>
            <a:spLocks noChangeArrowheads="1"/>
          </p:cNvSpPr>
          <p:nvPr/>
        </p:nvSpPr>
        <p:spPr bwMode="auto">
          <a:xfrm>
            <a:off x="3069221" y="2934513"/>
            <a:ext cx="762000" cy="485775"/>
          </a:xfrm>
          <a:prstGeom prst="rightArrow">
            <a:avLst>
              <a:gd name="adj1" fmla="val 50000"/>
              <a:gd name="adj2" fmla="val 39216"/>
            </a:avLst>
          </a:prstGeom>
          <a:solidFill>
            <a:srgbClr val="2B08FC"/>
          </a:solidFill>
          <a:ln w="9525">
            <a:solidFill>
              <a:schemeClr val="tx1"/>
            </a:solidFill>
            <a:miter lim="800000"/>
            <a:headEnd/>
            <a:tailEnd/>
          </a:ln>
          <a:effectLst/>
        </p:spPr>
        <p:txBody>
          <a:bodyPr wrap="none" anchor="ctr"/>
          <a:lstStyle/>
          <a:p>
            <a:endParaRPr lang="en-US"/>
          </a:p>
        </p:txBody>
      </p:sp>
      <p:sp>
        <p:nvSpPr>
          <p:cNvPr id="20"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626475" y="6365875"/>
            <a:ext cx="517525" cy="339725"/>
          </a:xfrm>
          <a:prstGeom prst="rect">
            <a:avLst/>
          </a:prstGeom>
        </p:spPr>
        <p:txBody>
          <a:bodyPr/>
          <a:lstStyle/>
          <a:p>
            <a:pPr>
              <a:defRPr/>
            </a:pPr>
            <a:fld id="{9AD455CF-46EF-4DE1-BDBA-F3F3F3683FE4}" type="slidenum">
              <a:rPr lang="en-US"/>
              <a:pPr>
                <a:defRPr/>
              </a:pPr>
              <a:t>13</a:t>
            </a:fld>
            <a:endParaRPr lang="en-US" dirty="0"/>
          </a:p>
        </p:txBody>
      </p:sp>
    </p:spTree>
    <p:extLst>
      <p:ext uri="{BB962C8B-B14F-4D97-AF65-F5344CB8AC3E}">
        <p14:creationId xmlns:p14="http://schemas.microsoft.com/office/powerpoint/2010/main" val="2121166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txBox="1">
            <a:spLocks noGrp="1" noChangeArrowheads="1"/>
          </p:cNvSpPr>
          <p:nvPr>
            <p:ph type="title" idx="4294967295"/>
          </p:nvPr>
        </p:nvSpPr>
        <p:spPr>
          <a:xfrm>
            <a:off x="1212026" y="392001"/>
            <a:ext cx="3976747" cy="974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rtl="0" eaLnBrk="0" fontAlgn="base" hangingPunct="0">
              <a:lnSpc>
                <a:spcPct val="90000"/>
              </a:lnSpc>
              <a:spcBef>
                <a:spcPct val="0"/>
              </a:spcBef>
              <a:spcAft>
                <a:spcPct val="0"/>
              </a:spcAft>
              <a:tabLst>
                <a:tab pos="4400550" algn="l"/>
              </a:tabLst>
              <a:defRPr sz="2400" b="1">
                <a:solidFill>
                  <a:schemeClr val="bg1"/>
                </a:solidFill>
                <a:effectLst>
                  <a:outerShdw blurRad="38100" dist="38100" dir="2700000" algn="tl">
                    <a:srgbClr val="000000">
                      <a:alpha val="43137"/>
                    </a:srgbClr>
                  </a:outerShdw>
                </a:effectLst>
                <a:latin typeface="+mj-lt"/>
                <a:ea typeface="+mj-ea"/>
                <a:cs typeface="+mj-cs"/>
              </a:defRPr>
            </a:lvl1pPr>
            <a:lvl2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2pPr>
            <a:lvl3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3pPr>
            <a:lvl4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4pPr>
            <a:lvl5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5pPr>
            <a:lvl6pPr marL="457200" algn="l" rtl="0" fontAlgn="base">
              <a:lnSpc>
                <a:spcPct val="90000"/>
              </a:lnSpc>
              <a:spcBef>
                <a:spcPct val="0"/>
              </a:spcBef>
              <a:spcAft>
                <a:spcPct val="0"/>
              </a:spcAft>
              <a:defRPr sz="3200" b="1" i="1">
                <a:solidFill>
                  <a:srgbClr val="0C479D"/>
                </a:solidFill>
                <a:latin typeface="Arial" pitchFamily="34" charset="0"/>
              </a:defRPr>
            </a:lvl6pPr>
            <a:lvl7pPr marL="914400" algn="l" rtl="0" fontAlgn="base">
              <a:lnSpc>
                <a:spcPct val="90000"/>
              </a:lnSpc>
              <a:spcBef>
                <a:spcPct val="0"/>
              </a:spcBef>
              <a:spcAft>
                <a:spcPct val="0"/>
              </a:spcAft>
              <a:defRPr sz="3200" b="1" i="1">
                <a:solidFill>
                  <a:srgbClr val="0C479D"/>
                </a:solidFill>
                <a:latin typeface="Arial" pitchFamily="34" charset="0"/>
              </a:defRPr>
            </a:lvl7pPr>
            <a:lvl8pPr marL="1371600" algn="l" rtl="0" fontAlgn="base">
              <a:lnSpc>
                <a:spcPct val="90000"/>
              </a:lnSpc>
              <a:spcBef>
                <a:spcPct val="0"/>
              </a:spcBef>
              <a:spcAft>
                <a:spcPct val="0"/>
              </a:spcAft>
              <a:defRPr sz="3200" b="1" i="1">
                <a:solidFill>
                  <a:srgbClr val="0C479D"/>
                </a:solidFill>
                <a:latin typeface="Arial" pitchFamily="34" charset="0"/>
              </a:defRPr>
            </a:lvl8pPr>
            <a:lvl9pPr marL="1828800" algn="l" rtl="0" fontAlgn="base">
              <a:lnSpc>
                <a:spcPct val="90000"/>
              </a:lnSpc>
              <a:spcBef>
                <a:spcPct val="0"/>
              </a:spcBef>
              <a:spcAft>
                <a:spcPct val="0"/>
              </a:spcAft>
              <a:defRPr sz="3200" b="1" i="1">
                <a:solidFill>
                  <a:srgbClr val="0C479D"/>
                </a:solidFill>
                <a:latin typeface="Arial" pitchFamily="34" charset="0"/>
              </a:defRPr>
            </a:lvl9pPr>
          </a:lstStyle>
          <a:p>
            <a:pPr marL="0" marR="0" lvl="0" indent="0" algn="l" defTabSz="914400" rtl="0" eaLnBrk="1" fontAlgn="base" latinLnBrk="0" hangingPunct="1">
              <a:lnSpc>
                <a:spcPct val="110000"/>
              </a:lnSpc>
              <a:spcBef>
                <a:spcPct val="0"/>
              </a:spcBef>
              <a:spcAft>
                <a:spcPct val="0"/>
              </a:spcAft>
              <a:buClrTx/>
              <a:buSzTx/>
              <a:buFontTx/>
              <a:buNone/>
              <a:tabLst>
                <a:tab pos="4400550" algn="l"/>
              </a:tabLst>
              <a:defRPr/>
            </a:pPr>
            <a:r>
              <a:rPr kumimoji="0" lang="en-US" sz="36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Arial" charset="0"/>
                <a:ea typeface="+mj-ea"/>
                <a:cs typeface="+mj-cs"/>
              </a:rPr>
              <a:t>Design &amp; Size</a:t>
            </a:r>
          </a:p>
        </p:txBody>
      </p:sp>
      <p:sp>
        <p:nvSpPr>
          <p:cNvPr id="13" name="TextBox 12">
            <a:extLst>
              <a:ext uri="{FF2B5EF4-FFF2-40B4-BE49-F238E27FC236}">
                <a16:creationId xmlns:a16="http://schemas.microsoft.com/office/drawing/2014/main" id="{381658E7-3DBC-404F-8DE0-5448956092C4}"/>
              </a:ext>
            </a:extLst>
          </p:cNvPr>
          <p:cNvSpPr txBox="1"/>
          <p:nvPr/>
        </p:nvSpPr>
        <p:spPr>
          <a:xfrm>
            <a:off x="233021" y="1622308"/>
            <a:ext cx="6155253" cy="1169551"/>
          </a:xfrm>
          <a:prstGeom prst="rect">
            <a:avLst/>
          </a:prstGeom>
          <a:noFill/>
        </p:spPr>
        <p:txBody>
          <a:bodyPr wrap="square">
            <a:spAutoFit/>
          </a:bodyPr>
          <a:lstStyle/>
          <a:p>
            <a:pPr marL="0" marR="0" lvl="0" indent="0" defTabSz="914400" rtl="0" eaLnBrk="1" fontAlgn="base" latinLnBrk="0" hangingPunct="1">
              <a:lnSpc>
                <a:spcPct val="100000"/>
              </a:lnSpc>
              <a:spcBef>
                <a:spcPct val="3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A trowel, shovel, and a backhoe all transfer dirt from one location to another, but I’m sure you have some definite ideas about when to use each piece of equipment.  Certain selections have distinct advantages over the others in certain applications.   GMPs require that you choose the right equipment to do the job.   </a:t>
            </a:r>
          </a:p>
        </p:txBody>
      </p:sp>
      <p:sp>
        <p:nvSpPr>
          <p:cNvPr id="15" name="TextBox 14">
            <a:extLst>
              <a:ext uri="{FF2B5EF4-FFF2-40B4-BE49-F238E27FC236}">
                <a16:creationId xmlns:a16="http://schemas.microsoft.com/office/drawing/2014/main" id="{4E5DD9AD-EB82-4C57-AAE1-64C946F44BE0}"/>
              </a:ext>
            </a:extLst>
          </p:cNvPr>
          <p:cNvSpPr txBox="1"/>
          <p:nvPr/>
        </p:nvSpPr>
        <p:spPr>
          <a:xfrm>
            <a:off x="233021" y="2974789"/>
            <a:ext cx="4068260" cy="1169551"/>
          </a:xfrm>
          <a:prstGeom prst="rect">
            <a:avLst/>
          </a:prstGeom>
          <a:noFill/>
        </p:spPr>
        <p:txBody>
          <a:bodyPr wrap="square">
            <a:spAutoFit/>
          </a:bodyPr>
          <a:lstStyle/>
          <a:p>
            <a:pPr marL="0" marR="0" lvl="0" indent="0" defTabSz="914400" rtl="0" eaLnBrk="1" fontAlgn="base" latinLnBrk="0" hangingPunct="1">
              <a:lnSpc>
                <a:spcPct val="100000"/>
              </a:lnSpc>
              <a:spcBef>
                <a:spcPct val="3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Equipment needs to be located so that it can be operated and cleaned properly.  If disassembly of the unit is required for adequate cleaning, then the unit should be designed so that it is easily disassembled and re-assembled.</a:t>
            </a:r>
          </a:p>
        </p:txBody>
      </p:sp>
      <p:sp>
        <p:nvSpPr>
          <p:cNvPr id="17" name="TextBox 16">
            <a:extLst>
              <a:ext uri="{FF2B5EF4-FFF2-40B4-BE49-F238E27FC236}">
                <a16:creationId xmlns:a16="http://schemas.microsoft.com/office/drawing/2014/main" id="{DDF836DD-7447-4DEF-BBEF-22B76A596656}"/>
              </a:ext>
            </a:extLst>
          </p:cNvPr>
          <p:cNvSpPr txBox="1">
            <a:spLocks/>
          </p:cNvSpPr>
          <p:nvPr/>
        </p:nvSpPr>
        <p:spPr>
          <a:xfrm>
            <a:off x="233021" y="4352830"/>
            <a:ext cx="3287149" cy="1815882"/>
          </a:xfrm>
          <a:prstGeom prst="rect">
            <a:avLst/>
          </a:prstGeom>
          <a:noFill/>
        </p:spPr>
        <p:txBody>
          <a:bodyPr wrap="square">
            <a:sp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While these factors are control </a:t>
            </a:r>
            <a:r>
              <a:rPr kumimoji="0" lang="en-US" sz="1400" b="0" i="0" u="sng" strike="noStrike" kern="1200" cap="none" spc="0" normalizeH="0" baseline="0" noProof="0" dirty="0">
                <a:ln>
                  <a:noFill/>
                </a:ln>
                <a:solidFill>
                  <a:srgbClr val="000000"/>
                </a:solidFill>
                <a:effectLst/>
                <a:uLnTx/>
                <a:uFillTx/>
                <a:latin typeface="Arial" pitchFamily="34" charset="0"/>
                <a:ea typeface="+mn-ea"/>
                <a:cs typeface="+mn-cs"/>
              </a:rPr>
              <a:t>requirements</a:t>
            </a: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 for the production of </a:t>
            </a:r>
            <a:r>
              <a:rPr kumimoji="0" lang="en-US" sz="1400" b="0" i="0" u="sng" strike="noStrike" kern="1200" cap="none" spc="0" normalizeH="0" baseline="0" noProof="0" dirty="0">
                <a:ln>
                  <a:noFill/>
                </a:ln>
                <a:solidFill>
                  <a:srgbClr val="000000"/>
                </a:solidFill>
                <a:effectLst/>
                <a:uLnTx/>
                <a:uFillTx/>
                <a:latin typeface="Arial" pitchFamily="34" charset="0"/>
                <a:ea typeface="+mn-ea"/>
                <a:cs typeface="+mn-cs"/>
              </a:rPr>
              <a:t>drug products</a:t>
            </a: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 they are the same factors that you consider for any piece of equipment that you use.  When you buy a vacuum cleaner, cake mixer, spray painter, lawn mower, floor mop, these factors are important to you also.  </a:t>
            </a:r>
          </a:p>
        </p:txBody>
      </p:sp>
      <p:pic>
        <p:nvPicPr>
          <p:cNvPr id="8197" name="Picture 5">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91034" y="1622308"/>
            <a:ext cx="1576002" cy="1576002"/>
          </a:xfrm>
          <a:prstGeom prst="rect">
            <a:avLst/>
          </a:prstGeom>
          <a:noFill/>
          <a:extLst>
            <a:ext uri="{909E8E84-426E-40DD-AFC4-6F175D3DCCD1}">
              <a14:hiddenFill xmlns:a14="http://schemas.microsoft.com/office/drawing/2010/main">
                <a:solidFill>
                  <a:srgbClr val="FFFFFF"/>
                </a:solidFill>
              </a14:hiddenFill>
            </a:ext>
          </a:extLst>
        </p:spPr>
      </p:pic>
      <p:pic>
        <p:nvPicPr>
          <p:cNvPr id="13319" name="Picture 6">
            <a:extLst>
              <a:ext uri="{C183D7F6-B498-43B3-948B-1728B52AA6E4}">
                <adec:decorative xmlns:adec="http://schemas.microsoft.com/office/drawing/2017/decorative" val="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0400" y="510540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D5892183-EDE5-49C9-D7E4-326183EFB165}"/>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8795" t="21259" r="4667" b="22150"/>
          <a:stretch/>
        </p:blipFill>
        <p:spPr bwMode="auto">
          <a:xfrm>
            <a:off x="5776913" y="4352830"/>
            <a:ext cx="2734944" cy="165861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273759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2"/>
          <p:cNvSpPr>
            <a:spLocks noGrp="1" noChangeArrowheads="1"/>
          </p:cNvSpPr>
          <p:nvPr>
            <p:ph type="title"/>
          </p:nvPr>
        </p:nvSpPr>
        <p:spPr/>
        <p:txBody>
          <a:bodyPr/>
          <a:lstStyle/>
          <a:p>
            <a:pPr eaLnBrk="1" hangingPunct="1">
              <a:lnSpc>
                <a:spcPct val="114000"/>
              </a:lnSpc>
            </a:pPr>
            <a:r>
              <a:rPr lang="en-US" sz="1800" b="1" dirty="0">
                <a:latin typeface="Arial" charset="0"/>
              </a:rPr>
              <a:t>Equipment</a:t>
            </a:r>
            <a:br>
              <a:rPr lang="en-US" sz="3200" b="1" dirty="0">
                <a:latin typeface="Arial" charset="0"/>
              </a:rPr>
            </a:br>
            <a:r>
              <a:rPr lang="en-US" sz="3200" dirty="0">
                <a:latin typeface="Arial" charset="0"/>
              </a:rPr>
              <a:t>Construction</a:t>
            </a:r>
            <a:endParaRPr lang="en-US" sz="3200" b="1" dirty="0">
              <a:latin typeface="Arial" charset="0"/>
            </a:endParaRPr>
          </a:p>
        </p:txBody>
      </p:sp>
      <p:sp>
        <p:nvSpPr>
          <p:cNvPr id="8" name="TextBox 7">
            <a:extLst>
              <a:ext uri="{FF2B5EF4-FFF2-40B4-BE49-F238E27FC236}">
                <a16:creationId xmlns:a16="http://schemas.microsoft.com/office/drawing/2014/main" id="{4412591C-1BEA-4E68-9C11-E146CDA0AD32}"/>
              </a:ext>
            </a:extLst>
          </p:cNvPr>
          <p:cNvSpPr txBox="1"/>
          <p:nvPr/>
        </p:nvSpPr>
        <p:spPr>
          <a:xfrm>
            <a:off x="457199" y="1666178"/>
            <a:ext cx="8686801" cy="646331"/>
          </a:xfrm>
          <a:prstGeom prst="rect">
            <a:avLst/>
          </a:prstGeom>
          <a:noFill/>
        </p:spPr>
        <p:txBody>
          <a:bodyPr wrap="square">
            <a:spAutoFit/>
          </a:bodyPr>
          <a:lstStyle/>
          <a:p>
            <a:pPr eaLnBrk="1" hangingPunct="1"/>
            <a:r>
              <a:rPr lang="en-US" sz="1800" dirty="0"/>
              <a:t>GMP requirements for equipment also require that equipment be appropriately constructed.  </a:t>
            </a:r>
            <a:endParaRPr lang="en-US" dirty="0"/>
          </a:p>
        </p:txBody>
      </p:sp>
      <p:sp>
        <p:nvSpPr>
          <p:cNvPr id="60420" name="Rectangle 3"/>
          <p:cNvSpPr>
            <a:spLocks noGrp="1" noChangeArrowheads="1"/>
          </p:cNvSpPr>
          <p:nvPr>
            <p:ph type="body" idx="4294967295"/>
          </p:nvPr>
        </p:nvSpPr>
        <p:spPr>
          <a:xfrm>
            <a:off x="379412" y="2646769"/>
            <a:ext cx="8385175" cy="2928938"/>
          </a:xfrm>
          <a:noFill/>
          <a:ln w="57150">
            <a:noFill/>
            <a:miter lim="800000"/>
            <a:headEnd/>
            <a:tailEnd/>
          </a:ln>
        </p:spPr>
        <p:txBody>
          <a:bodyPr/>
          <a:lstStyle/>
          <a:p>
            <a:pPr eaLnBrk="1" hangingPunct="1">
              <a:lnSpc>
                <a:spcPct val="114000"/>
              </a:lnSpc>
              <a:buClr>
                <a:srgbClr val="0070C0"/>
              </a:buClr>
            </a:pPr>
            <a:r>
              <a:rPr lang="en-US" sz="1800" b="1" dirty="0">
                <a:latin typeface="Arial" charset="0"/>
              </a:rPr>
              <a:t>Appropriate Construction</a:t>
            </a:r>
          </a:p>
          <a:p>
            <a:pPr lvl="1" eaLnBrk="1" hangingPunct="1">
              <a:lnSpc>
                <a:spcPct val="114000"/>
              </a:lnSpc>
              <a:buClr>
                <a:srgbClr val="0070C0"/>
              </a:buClr>
            </a:pPr>
            <a:r>
              <a:rPr lang="en-US" dirty="0">
                <a:latin typeface="Arial" charset="0"/>
              </a:rPr>
              <a:t>Surfaces contacting product or product components must not be</a:t>
            </a:r>
            <a:r>
              <a:rPr lang="en-US" b="1" dirty="0">
                <a:latin typeface="Arial" charset="0"/>
              </a:rPr>
              <a:t> reactive</a:t>
            </a:r>
            <a:r>
              <a:rPr lang="en-US" dirty="0">
                <a:latin typeface="Arial" charset="0"/>
              </a:rPr>
              <a:t> to adversely affect product quality.</a:t>
            </a:r>
          </a:p>
          <a:p>
            <a:pPr lvl="1" eaLnBrk="1" hangingPunct="1">
              <a:lnSpc>
                <a:spcPct val="114000"/>
              </a:lnSpc>
              <a:buClr>
                <a:srgbClr val="0070C0"/>
              </a:buClr>
            </a:pPr>
            <a:r>
              <a:rPr lang="en-US" b="1" dirty="0">
                <a:latin typeface="Arial" charset="0"/>
              </a:rPr>
              <a:t>Lubricants and coolants should not come into contact with product</a:t>
            </a:r>
            <a:r>
              <a:rPr lang="en-US" dirty="0">
                <a:latin typeface="Arial" charset="0"/>
              </a:rPr>
              <a:t> or product components.</a:t>
            </a:r>
          </a:p>
          <a:p>
            <a:pPr lvl="1" eaLnBrk="1" hangingPunct="1">
              <a:lnSpc>
                <a:spcPct val="114000"/>
              </a:lnSpc>
              <a:buClr>
                <a:srgbClr val="0070C0"/>
              </a:buClr>
            </a:pPr>
            <a:r>
              <a:rPr lang="en-US" b="1" dirty="0">
                <a:latin typeface="Arial" charset="0"/>
              </a:rPr>
              <a:t>Leachables and extractables </a:t>
            </a:r>
            <a:r>
              <a:rPr lang="en-US" dirty="0">
                <a:latin typeface="Arial" charset="0"/>
              </a:rPr>
              <a:t>do not contaminate product.</a:t>
            </a:r>
          </a:p>
        </p:txBody>
      </p:sp>
      <p:sp>
        <p:nvSpPr>
          <p:cNvPr id="19"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661400" y="6308725"/>
            <a:ext cx="482600" cy="396875"/>
          </a:xfrm>
          <a:prstGeom prst="rect">
            <a:avLst/>
          </a:prstGeom>
        </p:spPr>
        <p:txBody>
          <a:bodyPr/>
          <a:lstStyle/>
          <a:p>
            <a:pPr>
              <a:defRPr/>
            </a:pPr>
            <a:fld id="{36145B6A-E000-4CE6-B583-49CE1F3D28E0}" type="slidenum">
              <a:rPr lang="en-US"/>
              <a:pPr>
                <a:defRPr/>
              </a:pPr>
              <a:t>15</a:t>
            </a:fld>
            <a:endParaRPr lang="en-US" dirty="0"/>
          </a:p>
        </p:txBody>
      </p:sp>
    </p:spTree>
    <p:extLst>
      <p:ext uri="{BB962C8B-B14F-4D97-AF65-F5344CB8AC3E}">
        <p14:creationId xmlns:p14="http://schemas.microsoft.com/office/powerpoint/2010/main" val="28719212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8693E-0EC5-47B7-AC66-7E2496039C15}"/>
              </a:ext>
            </a:extLst>
          </p:cNvPr>
          <p:cNvSpPr>
            <a:spLocks noGrp="1"/>
          </p:cNvSpPr>
          <p:nvPr>
            <p:ph type="title"/>
          </p:nvPr>
        </p:nvSpPr>
        <p:spPr/>
        <p:txBody>
          <a:bodyPr/>
          <a:lstStyle/>
          <a:p>
            <a:r>
              <a:rPr lang="en-US" sz="2400" b="1" dirty="0">
                <a:latin typeface="Arial" charset="0"/>
              </a:rPr>
              <a:t>Equipment</a:t>
            </a:r>
            <a:br>
              <a:rPr lang="en-US" sz="4000" b="1" dirty="0">
                <a:latin typeface="Arial" charset="0"/>
              </a:rPr>
            </a:br>
            <a:r>
              <a:rPr lang="en-US" sz="4000" b="1" dirty="0">
                <a:latin typeface="Arial" charset="0"/>
              </a:rPr>
              <a:t>Materials of </a:t>
            </a:r>
            <a:r>
              <a:rPr lang="en-US" sz="4000" dirty="0">
                <a:latin typeface="Arial" charset="0"/>
              </a:rPr>
              <a:t>Construction</a:t>
            </a:r>
            <a:endParaRPr lang="en-US" dirty="0"/>
          </a:p>
        </p:txBody>
      </p:sp>
      <p:sp>
        <p:nvSpPr>
          <p:cNvPr id="3" name="Content Placeholder 2">
            <a:extLst>
              <a:ext uri="{FF2B5EF4-FFF2-40B4-BE49-F238E27FC236}">
                <a16:creationId xmlns:a16="http://schemas.microsoft.com/office/drawing/2014/main" id="{3EB8EACC-22BF-4C06-9076-13EC17C74EF3}"/>
              </a:ext>
            </a:extLst>
          </p:cNvPr>
          <p:cNvSpPr>
            <a:spLocks noGrp="1"/>
          </p:cNvSpPr>
          <p:nvPr>
            <p:ph idx="4294967295"/>
          </p:nvPr>
        </p:nvSpPr>
        <p:spPr>
          <a:xfrm>
            <a:off x="274838" y="1859049"/>
            <a:ext cx="8232775" cy="4357283"/>
          </a:xfrm>
        </p:spPr>
        <p:txBody>
          <a:bodyPr>
            <a:normAutofit lnSpcReduction="10000"/>
          </a:bodyPr>
          <a:lstStyle/>
          <a:p>
            <a:pPr marL="0" marR="0" lvl="0" indent="0" defTabSz="914400" rtl="0" eaLnBrk="1" fontAlgn="base" latinLnBrk="0" hangingPunct="1">
              <a:lnSpc>
                <a:spcPct val="100000"/>
              </a:lnSpc>
              <a:spcBef>
                <a:spcPct val="3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The intent of this section is to use inert material for equipment and materials that come into contact with products, knowing that while this is desired, it is not always possible.   </a:t>
            </a:r>
          </a:p>
          <a:p>
            <a:pPr marL="0" marR="0" lvl="0" indent="0" defTabSz="914400" rtl="0" eaLnBrk="1" fontAlgn="base" latinLnBrk="0" hangingPunct="1">
              <a:lnSpc>
                <a:spcPct val="100000"/>
              </a:lnSpc>
              <a:spcBef>
                <a:spcPct val="3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Some necessary materials used in equipment construction may be reactive to some extent.  These materials may be used if their use does not affect the safety or quality profiles of drug products.  You should be able to demonstrate that this is true for your product.  </a:t>
            </a:r>
          </a:p>
          <a:p>
            <a:pPr marL="0" marR="0" lvl="0" indent="0" defTabSz="914400" rtl="0" eaLnBrk="1" fontAlgn="base" latinLnBrk="0" hangingPunct="1">
              <a:lnSpc>
                <a:spcPct val="100000"/>
              </a:lnSpc>
              <a:spcBef>
                <a:spcPct val="3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Be careful about paint chipping from equipment.  FDA will evaluate whether chipping paint could be a reactive surface that a product is exposed to.  Paint chips in product can adulterate the product.  Also, chipping paint can expose an area for equipment to rust, which can also create flakes that may potentially adulterate a product.  </a:t>
            </a:r>
          </a:p>
          <a:p>
            <a:pPr marL="0" marR="0" lvl="0" indent="0" defTabSz="914400" rtl="0" eaLnBrk="1" fontAlgn="base" latinLnBrk="0" hangingPunct="1">
              <a:lnSpc>
                <a:spcPct val="100000"/>
              </a:lnSpc>
              <a:spcBef>
                <a:spcPct val="3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Any substances necessary for the operation of equipment, such as lubricants, heating fluids or coolants, should not contact intermediates or drug products so as to alter their quality beyond the official or other established specifications. Wherever possible food grade lubricants and oils should be used.    </a:t>
            </a:r>
          </a:p>
          <a:p>
            <a:endParaRPr lang="en-US" dirty="0"/>
          </a:p>
        </p:txBody>
      </p:sp>
      <p:sp>
        <p:nvSpPr>
          <p:cNvPr id="7" name="TextBox 6">
            <a:extLst>
              <a:ext uri="{FF2B5EF4-FFF2-40B4-BE49-F238E27FC236}">
                <a16:creationId xmlns:a16="http://schemas.microsoft.com/office/drawing/2014/main" id="{0F9967EE-C4C4-4037-A5E4-00CB77F99DB4}"/>
              </a:ext>
              <a:ext uri="{C183D7F6-B498-43B3-948B-1728B52AA6E4}">
                <adec:decorative xmlns:adec="http://schemas.microsoft.com/office/drawing/2017/decorative" val="1"/>
              </a:ext>
            </a:extLst>
          </p:cNvPr>
          <p:cNvSpPr txBox="1"/>
          <p:nvPr/>
        </p:nvSpPr>
        <p:spPr>
          <a:xfrm>
            <a:off x="8507613" y="6328455"/>
            <a:ext cx="526648" cy="369332"/>
          </a:xfrm>
          <a:prstGeom prst="rect">
            <a:avLst/>
          </a:prstGeom>
          <a:noFill/>
        </p:spPr>
        <p:txBody>
          <a:bodyPr wrap="square">
            <a:spAutoFit/>
          </a:bodyPr>
          <a:lstStyle/>
          <a:p>
            <a:fld id="{36145B6A-E000-4CE6-B583-49CE1F3D28E0}" type="slidenum">
              <a:rPr lang="en-US" smtClean="0"/>
              <a:pPr/>
              <a:t>16</a:t>
            </a:fld>
            <a:endParaRPr lang="en-US" dirty="0"/>
          </a:p>
        </p:txBody>
      </p:sp>
    </p:spTree>
    <p:extLst>
      <p:ext uri="{BB962C8B-B14F-4D97-AF65-F5344CB8AC3E}">
        <p14:creationId xmlns:p14="http://schemas.microsoft.com/office/powerpoint/2010/main" val="23386796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Grp="1" noChangeArrowheads="1"/>
          </p:cNvSpPr>
          <p:nvPr>
            <p:ph type="title" idx="4294967295"/>
          </p:nvPr>
        </p:nvSpPr>
        <p:spPr>
          <a:xfrm>
            <a:off x="1282991" y="447080"/>
            <a:ext cx="5597311" cy="88021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rtl="0" eaLnBrk="0" fontAlgn="base" hangingPunct="0">
              <a:lnSpc>
                <a:spcPct val="90000"/>
              </a:lnSpc>
              <a:spcBef>
                <a:spcPct val="0"/>
              </a:spcBef>
              <a:spcAft>
                <a:spcPct val="0"/>
              </a:spcAft>
              <a:tabLst>
                <a:tab pos="4400550" algn="l"/>
              </a:tabLst>
              <a:defRPr sz="2400" b="1">
                <a:solidFill>
                  <a:schemeClr val="bg1"/>
                </a:solidFill>
                <a:effectLst>
                  <a:outerShdw blurRad="38100" dist="38100" dir="2700000" algn="tl">
                    <a:srgbClr val="000000">
                      <a:alpha val="43137"/>
                    </a:srgbClr>
                  </a:outerShdw>
                </a:effectLst>
                <a:latin typeface="+mj-lt"/>
                <a:ea typeface="+mj-ea"/>
                <a:cs typeface="+mj-cs"/>
              </a:defRPr>
            </a:lvl1pPr>
            <a:lvl2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2pPr>
            <a:lvl3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3pPr>
            <a:lvl4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4pPr>
            <a:lvl5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5pPr>
            <a:lvl6pPr marL="457200" algn="l" rtl="0" fontAlgn="base">
              <a:lnSpc>
                <a:spcPct val="90000"/>
              </a:lnSpc>
              <a:spcBef>
                <a:spcPct val="0"/>
              </a:spcBef>
              <a:spcAft>
                <a:spcPct val="0"/>
              </a:spcAft>
              <a:defRPr sz="3200" b="1" i="1">
                <a:solidFill>
                  <a:srgbClr val="0C479D"/>
                </a:solidFill>
                <a:latin typeface="Arial" pitchFamily="34" charset="0"/>
              </a:defRPr>
            </a:lvl6pPr>
            <a:lvl7pPr marL="914400" algn="l" rtl="0" fontAlgn="base">
              <a:lnSpc>
                <a:spcPct val="90000"/>
              </a:lnSpc>
              <a:spcBef>
                <a:spcPct val="0"/>
              </a:spcBef>
              <a:spcAft>
                <a:spcPct val="0"/>
              </a:spcAft>
              <a:defRPr sz="3200" b="1" i="1">
                <a:solidFill>
                  <a:srgbClr val="0C479D"/>
                </a:solidFill>
                <a:latin typeface="Arial" pitchFamily="34" charset="0"/>
              </a:defRPr>
            </a:lvl7pPr>
            <a:lvl8pPr marL="1371600" algn="l" rtl="0" fontAlgn="base">
              <a:lnSpc>
                <a:spcPct val="90000"/>
              </a:lnSpc>
              <a:spcBef>
                <a:spcPct val="0"/>
              </a:spcBef>
              <a:spcAft>
                <a:spcPct val="0"/>
              </a:spcAft>
              <a:defRPr sz="3200" b="1" i="1">
                <a:solidFill>
                  <a:srgbClr val="0C479D"/>
                </a:solidFill>
                <a:latin typeface="Arial" pitchFamily="34" charset="0"/>
              </a:defRPr>
            </a:lvl8pPr>
            <a:lvl9pPr marL="1828800" algn="l" rtl="0" fontAlgn="base">
              <a:lnSpc>
                <a:spcPct val="90000"/>
              </a:lnSpc>
              <a:spcBef>
                <a:spcPct val="0"/>
              </a:spcBef>
              <a:spcAft>
                <a:spcPct val="0"/>
              </a:spcAft>
              <a:defRPr sz="3200" b="1" i="1">
                <a:solidFill>
                  <a:srgbClr val="0C479D"/>
                </a:solidFill>
                <a:latin typeface="Arial" pitchFamily="34" charset="0"/>
              </a:defRPr>
            </a:lvl9pPr>
          </a:lstStyle>
          <a:p>
            <a:pPr marL="0" marR="0" lvl="0" indent="0" algn="l" defTabSz="914400" rtl="0" eaLnBrk="1" fontAlgn="base" latinLnBrk="0" hangingPunct="1">
              <a:lnSpc>
                <a:spcPct val="114000"/>
              </a:lnSpc>
              <a:spcBef>
                <a:spcPts val="600"/>
              </a:spcBef>
              <a:spcAft>
                <a:spcPct val="0"/>
              </a:spcAft>
              <a:buClrTx/>
              <a:buSzTx/>
              <a:buFontTx/>
              <a:buNone/>
              <a:tabLst>
                <a:tab pos="4400550" algn="l"/>
              </a:tabLst>
              <a:defRPr/>
            </a:pPr>
            <a:r>
              <a:rPr kumimoji="0" lang="en-US" sz="2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Arial" charset="0"/>
                <a:ea typeface="+mj-ea"/>
                <a:cs typeface="+mj-cs"/>
              </a:rPr>
              <a:t>Stainless Steel</a:t>
            </a:r>
          </a:p>
        </p:txBody>
      </p:sp>
      <p:sp>
        <p:nvSpPr>
          <p:cNvPr id="3" name="Content Placeholder 2"/>
          <p:cNvSpPr>
            <a:spLocks noGrp="1"/>
          </p:cNvSpPr>
          <p:nvPr>
            <p:ph idx="4294967295"/>
          </p:nvPr>
        </p:nvSpPr>
        <p:spPr>
          <a:xfrm>
            <a:off x="433927" y="1759688"/>
            <a:ext cx="8008324" cy="4813669"/>
          </a:xfrm>
        </p:spPr>
        <p:txBody>
          <a:bodyPr/>
          <a:lstStyle/>
          <a:p>
            <a:pPr marL="0" indent="0" defTabSz="236538">
              <a:lnSpc>
                <a:spcPct val="100000"/>
              </a:lnSpc>
              <a:buNone/>
            </a:pPr>
            <a:r>
              <a:rPr lang="en-US" dirty="0"/>
              <a:t>What is it made of?</a:t>
            </a:r>
          </a:p>
          <a:p>
            <a:pPr lvl="1" defTabSz="236538">
              <a:lnSpc>
                <a:spcPct val="100000"/>
              </a:lnSpc>
              <a:buClr>
                <a:srgbClr val="0070C0"/>
              </a:buClr>
              <a:buFontTx/>
              <a:buChar char="•"/>
            </a:pPr>
            <a:r>
              <a:rPr lang="en-US" sz="2000" dirty="0"/>
              <a:t> Advantages of stainless steel</a:t>
            </a:r>
          </a:p>
          <a:p>
            <a:pPr lvl="2" defTabSz="236538">
              <a:lnSpc>
                <a:spcPct val="100000"/>
              </a:lnSpc>
              <a:buClr>
                <a:srgbClr val="0070C0"/>
              </a:buClr>
              <a:buFont typeface="Arial" panose="020B0604020202020204" pitchFamily="34" charset="0"/>
              <a:buChar char="−"/>
            </a:pPr>
            <a:r>
              <a:rPr lang="en-US" sz="2000" dirty="0"/>
              <a:t> High chemical resistance to most bioprocess buffers</a:t>
            </a:r>
          </a:p>
          <a:p>
            <a:pPr lvl="2" defTabSz="236538">
              <a:lnSpc>
                <a:spcPct val="100000"/>
              </a:lnSpc>
              <a:buClr>
                <a:srgbClr val="0070C0"/>
              </a:buClr>
              <a:buFont typeface="Arial" panose="020B0604020202020204" pitchFamily="34" charset="0"/>
              <a:buChar char="−"/>
            </a:pPr>
            <a:r>
              <a:rPr lang="en-US" sz="2000" dirty="0"/>
              <a:t> Can be electropolished (reduces surfaces that can harbor    	 		microbes and facilitates sanitary operations)</a:t>
            </a:r>
            <a:endParaRPr lang="en-US" sz="2000" b="1" dirty="0"/>
          </a:p>
          <a:p>
            <a:pPr marL="0" indent="0" defTabSz="236538">
              <a:lnSpc>
                <a:spcPct val="100000"/>
              </a:lnSpc>
              <a:buNone/>
            </a:pPr>
            <a:r>
              <a:rPr lang="en-US" dirty="0"/>
              <a:t>How is it constructed?</a:t>
            </a:r>
          </a:p>
          <a:p>
            <a:pPr lvl="1" defTabSz="236538">
              <a:lnSpc>
                <a:spcPct val="100000"/>
              </a:lnSpc>
              <a:buClr>
                <a:srgbClr val="0070C0"/>
              </a:buClr>
              <a:buFontTx/>
              <a:buChar char="•"/>
            </a:pPr>
            <a:r>
              <a:rPr lang="en-US" sz="2000" dirty="0"/>
              <a:t>Are there nooks and crannies?</a:t>
            </a:r>
          </a:p>
          <a:p>
            <a:pPr lvl="1" defTabSz="236538">
              <a:lnSpc>
                <a:spcPct val="100000"/>
              </a:lnSpc>
              <a:buClr>
                <a:srgbClr val="0070C0"/>
              </a:buClr>
              <a:buFontTx/>
              <a:buChar char="•"/>
            </a:pPr>
            <a:r>
              <a:rPr lang="en-US" sz="2000" dirty="0"/>
              <a:t>Potentials for pooling / stagnation of contents</a:t>
            </a:r>
          </a:p>
          <a:p>
            <a:pPr lvl="1" defTabSz="236538">
              <a:lnSpc>
                <a:spcPct val="100000"/>
              </a:lnSpc>
              <a:buClr>
                <a:srgbClr val="0070C0"/>
              </a:buClr>
              <a:buFontTx/>
              <a:buChar char="•"/>
            </a:pPr>
            <a:r>
              <a:rPr lang="en-US" sz="2000" dirty="0"/>
              <a:t>Can it be easily disassembled for cleaning or designed to be    		    cleaned in place?</a:t>
            </a:r>
          </a:p>
          <a:p>
            <a:pPr marL="0" lvl="1" indent="0" defTabSz="236538">
              <a:lnSpc>
                <a:spcPct val="100000"/>
              </a:lnSpc>
              <a:buNone/>
            </a:pPr>
            <a:r>
              <a:rPr lang="en-US" sz="2000" b="1" dirty="0">
                <a:ea typeface="+mn-ea"/>
                <a:cs typeface="+mn-cs"/>
              </a:rPr>
              <a:t>Can the parts be disposable, and therefore don’t have to be cleaned?</a:t>
            </a:r>
          </a:p>
          <a:p>
            <a:pPr marL="0" indent="0" defTabSz="236538">
              <a:lnSpc>
                <a:spcPct val="100000"/>
              </a:lnSpc>
              <a:buNone/>
            </a:pPr>
            <a:r>
              <a:rPr lang="en-US" dirty="0"/>
              <a:t>Does it DO what you need it to DO?</a:t>
            </a:r>
          </a:p>
          <a:p>
            <a:endParaRPr lang="en-US" dirty="0"/>
          </a:p>
        </p:txBody>
      </p:sp>
      <p:sp>
        <p:nvSpPr>
          <p:cNvPr id="5" name="TextBox 4">
            <a:extLst>
              <a:ext uri="{FF2B5EF4-FFF2-40B4-BE49-F238E27FC236}">
                <a16:creationId xmlns:a16="http://schemas.microsoft.com/office/drawing/2014/main" id="{A76E31B0-5A74-48C9-86C3-F19CF62DE836}"/>
              </a:ext>
              <a:ext uri="{C183D7F6-B498-43B3-948B-1728B52AA6E4}">
                <adec:decorative xmlns:adec="http://schemas.microsoft.com/office/drawing/2017/decorative" val="1"/>
              </a:ext>
            </a:extLst>
          </p:cNvPr>
          <p:cNvSpPr txBox="1"/>
          <p:nvPr/>
        </p:nvSpPr>
        <p:spPr>
          <a:xfrm>
            <a:off x="8387916" y="6302978"/>
            <a:ext cx="491924"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6145B6A-E000-4CE6-B583-49CE1F3D28E0}" type="slidenum">
              <a:rPr kumimoji="0" lang="en-US" sz="18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17</a:t>
            </a:fld>
            <a:endParaRPr lang="en-US" dirty="0"/>
          </a:p>
        </p:txBody>
      </p:sp>
    </p:spTree>
    <p:extLst>
      <p:ext uri="{BB962C8B-B14F-4D97-AF65-F5344CB8AC3E}">
        <p14:creationId xmlns:p14="http://schemas.microsoft.com/office/powerpoint/2010/main" val="1626360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CB925-C338-4F76-8C5F-777BA4ADCB48}"/>
              </a:ext>
            </a:extLst>
          </p:cNvPr>
          <p:cNvSpPr>
            <a:spLocks noGrp="1"/>
          </p:cNvSpPr>
          <p:nvPr>
            <p:ph type="title"/>
          </p:nvPr>
        </p:nvSpPr>
        <p:spPr/>
        <p:txBody>
          <a:bodyPr/>
          <a:lstStyle/>
          <a:p>
            <a:r>
              <a:rPr lang="en-US" sz="1600" kern="0" dirty="0">
                <a:latin typeface="Arial" charset="0"/>
              </a:rPr>
              <a:t>EQUIPMENT</a:t>
            </a:r>
            <a:br>
              <a:rPr lang="en-US" sz="5400" kern="0" dirty="0">
                <a:latin typeface="Arial" charset="0"/>
              </a:rPr>
            </a:br>
            <a:r>
              <a:rPr lang="en-US" sz="2800" kern="0" dirty="0">
                <a:latin typeface="Arial" charset="0"/>
              </a:rPr>
              <a:t>Stainless Steel (Continued)</a:t>
            </a:r>
            <a:endParaRPr lang="en-US" dirty="0"/>
          </a:p>
        </p:txBody>
      </p:sp>
      <p:sp>
        <p:nvSpPr>
          <p:cNvPr id="3" name="Content Placeholder 2">
            <a:extLst>
              <a:ext uri="{FF2B5EF4-FFF2-40B4-BE49-F238E27FC236}">
                <a16:creationId xmlns:a16="http://schemas.microsoft.com/office/drawing/2014/main" id="{A6F0BB4C-247D-4CAB-861C-CE224B77CFB1}"/>
              </a:ext>
            </a:extLst>
          </p:cNvPr>
          <p:cNvSpPr>
            <a:spLocks noGrp="1"/>
          </p:cNvSpPr>
          <p:nvPr>
            <p:ph idx="4294967295"/>
          </p:nvPr>
        </p:nvSpPr>
        <p:spPr>
          <a:xfrm>
            <a:off x="202019" y="1706525"/>
            <a:ext cx="8665534" cy="4914937"/>
          </a:xfrm>
        </p:spPr>
        <p:txBody>
          <a:bodyPr>
            <a:normAutofit/>
          </a:bodyPr>
          <a:lstStyle/>
          <a:p>
            <a:pPr marL="0" marR="0" lvl="0" indent="0" algn="just" defTabSz="914400" rtl="0" eaLnBrk="1" fontAlgn="base" latinLnBrk="0" hangingPunct="1">
              <a:lnSpc>
                <a:spcPct val="100000"/>
              </a:lnSpc>
              <a:spcBef>
                <a:spcPct val="3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Stainless steel is “stainless” because it contains chromium.  Non-stainless steel easily oxidized</a:t>
            </a:r>
          </a:p>
          <a:p>
            <a:pPr marL="0" marR="0" lvl="0" indent="0" algn="just" defTabSz="914400" rtl="0" eaLnBrk="1" fontAlgn="base" latinLnBrk="0" hangingPunct="1">
              <a:lnSpc>
                <a:spcPct val="100000"/>
              </a:lnSpc>
              <a:spcBef>
                <a:spcPct val="30000"/>
              </a:spcBef>
              <a:spcAft>
                <a:spcPct val="0"/>
              </a:spcAft>
              <a:buClrTx/>
              <a:buSzTx/>
              <a:buFontTx/>
              <a:buNone/>
              <a:tabLst/>
              <a:defRPr/>
            </a:pPr>
            <a:r>
              <a:rPr kumimoji="0" lang="en-US" sz="1050" i="0" u="none" strike="noStrike" kern="1200" cap="none" spc="0" normalizeH="0" baseline="0" noProof="0" dirty="0">
                <a:ln>
                  <a:noFill/>
                </a:ln>
                <a:solidFill>
                  <a:srgbClr val="000000"/>
                </a:solidFill>
                <a:effectLst/>
                <a:uLnTx/>
                <a:uFillTx/>
                <a:latin typeface="Arial" pitchFamily="34" charset="0"/>
                <a:ea typeface="+mn-ea"/>
                <a:cs typeface="+mn-cs"/>
              </a:rPr>
              <a:t>http://www.howstuffworks.com/iron.htm (information on how iron becomes steel)</a:t>
            </a:r>
          </a:p>
          <a:p>
            <a:pPr marL="0" marR="0" lvl="0" indent="0" algn="just" defTabSz="914400" rtl="0" eaLnBrk="1" fontAlgn="base" latinLnBrk="0" hangingPunct="1">
              <a:lnSpc>
                <a:spcPct val="100000"/>
              </a:lnSpc>
              <a:spcBef>
                <a:spcPct val="30000"/>
              </a:spcBef>
              <a:spcAft>
                <a:spcPct val="0"/>
              </a:spcAft>
              <a:buClrTx/>
              <a:buSzTx/>
              <a:buFontTx/>
              <a:buNone/>
              <a:tabLst/>
              <a:defRPr/>
            </a:pPr>
            <a:endParaRPr kumimoji="0" lang="en-US" sz="105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defTabSz="914400" rtl="0" eaLnBrk="1" fontAlgn="base" latinLnBrk="0" hangingPunct="1">
              <a:lnSpc>
                <a:spcPct val="100000"/>
              </a:lnSpc>
              <a:spcBef>
                <a:spcPct val="3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Grades 304 and 316 are used frequently in pharmaceutical, biotech and other GXP industries.  304 steel is used generally in non-process contact while 316 is for process contact.  Stainless steel is deemed “stainless” because it is highly resistant to corrosion and does not easily oxidize the iron content, especially in ambient environments.  Oxidized iron – either rusting or rouging is likely to contaminate a process and rusted surfaces are more difficult to clean.  The high chromium content is primarily responsible for the corrosion resistance of stainless steel.  The surface of 300-series stainless steel is almost entirely chromium oxide.  When this surface is scratched, there is enough chromium in the metal that the newly exposed material also forms a chromium oxide “skin”.  This self-maintenance of the chromium oxide skin is the primary  mechanism of corrosion resistance.  Chromium oxide is less reactive than the other components of the steel and is, therefore, often referred to as the “passive layer”.    Also, finish is important.  SS can be grinded, sanded, polished or buffed to reduce surface variation.  Electropolishing is also known as anodic protection of SS and utilizes an electric current to induce the formation of a complete chromium oxide layer.  It only slightly </a:t>
            </a:r>
            <a:r>
              <a:rPr kumimoji="0" lang="en-US" sz="1400" b="0" i="0" u="none" strike="noStrike" kern="1200" cap="none" spc="0" normalizeH="0" baseline="0" noProof="0" dirty="0" err="1">
                <a:ln>
                  <a:noFill/>
                </a:ln>
                <a:solidFill>
                  <a:srgbClr val="000000"/>
                </a:solidFill>
                <a:effectLst/>
                <a:uLnTx/>
                <a:uFillTx/>
                <a:latin typeface="Arial" pitchFamily="34" charset="0"/>
                <a:ea typeface="+mn-ea"/>
                <a:cs typeface="+mn-cs"/>
              </a:rPr>
              <a:t>smoothes</a:t>
            </a: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 the surface but renders it more resistant to corrosion.  Electropolishing is performed not as much to smooth the surface as to induce the formation of the chromium oxide passive layer. The relationship between electropolishing and passivation is often misunderstood.  Electropolishing establishes a good passive layer of chromium oxide; passivation and acid washes maintain that passive layer.  If a piece of steel is electropolished, there is no need to subsequently passivate that surface. </a:t>
            </a:r>
          </a:p>
          <a:p>
            <a:pPr marL="0" marR="0" lvl="0" indent="0" algn="just" defTabSz="914400" rtl="0" eaLnBrk="1" fontAlgn="base" latinLnBrk="0" hangingPunct="1">
              <a:lnSpc>
                <a:spcPct val="100000"/>
              </a:lnSpc>
              <a:spcBef>
                <a:spcPct val="30000"/>
              </a:spcBef>
              <a:spcAft>
                <a:spcPct val="0"/>
              </a:spcAft>
              <a:buClrTx/>
              <a:buSzTx/>
              <a:buFontTx/>
              <a:buNone/>
              <a:tabLst/>
              <a:defRPr/>
            </a:pPr>
            <a:endParaRPr lang="en-US" sz="1400" b="0" kern="1200" dirty="0">
              <a:solidFill>
                <a:srgbClr val="000000"/>
              </a:solidFill>
              <a:latin typeface="Arial" pitchFamily="34" charset="0"/>
            </a:endParaRPr>
          </a:p>
          <a:p>
            <a:pPr marL="0" marR="0" lvl="0" indent="0" algn="just" defTabSz="914400" rtl="0" eaLnBrk="1" fontAlgn="base" latinLnBrk="0" hangingPunct="1">
              <a:lnSpc>
                <a:spcPct val="100000"/>
              </a:lnSpc>
              <a:spcBef>
                <a:spcPct val="30000"/>
              </a:spcBef>
              <a:spcAft>
                <a:spcPct val="0"/>
              </a:spcAft>
              <a:buClrTx/>
              <a:buSzTx/>
              <a:buFontTx/>
              <a:buNone/>
              <a:tabLst/>
              <a:defRPr/>
            </a:pPr>
            <a:r>
              <a:rPr kumimoji="0" lang="en-US" sz="1050" i="0" u="none" strike="noStrike" kern="1200" cap="none" spc="0" normalizeH="0" baseline="0" noProof="0" dirty="0">
                <a:ln>
                  <a:noFill/>
                </a:ln>
                <a:solidFill>
                  <a:srgbClr val="000000"/>
                </a:solidFill>
                <a:effectLst/>
                <a:uLnTx/>
                <a:uFillTx/>
                <a:latin typeface="Arial" pitchFamily="34" charset="0"/>
                <a:ea typeface="+mn-ea"/>
                <a:cs typeface="+mn-cs"/>
              </a:rPr>
              <a:t>From Journal of GXP Compliance, Winter 2009, </a:t>
            </a:r>
            <a:r>
              <a:rPr kumimoji="0" lang="en-US" sz="1050" i="0" u="none" strike="noStrike" kern="1200" cap="none" spc="0" normalizeH="0" baseline="0" noProof="0" dirty="0" err="1">
                <a:ln>
                  <a:noFill/>
                </a:ln>
                <a:solidFill>
                  <a:srgbClr val="000000"/>
                </a:solidFill>
                <a:effectLst/>
                <a:uLnTx/>
                <a:uFillTx/>
                <a:latin typeface="Arial" pitchFamily="34" charset="0"/>
                <a:ea typeface="+mn-ea"/>
                <a:cs typeface="+mn-cs"/>
              </a:rPr>
              <a:t>pg</a:t>
            </a:r>
            <a:r>
              <a:rPr kumimoji="0" lang="en-US" sz="1050" i="0" u="none" strike="noStrike" kern="1200" cap="none" spc="0" normalizeH="0" baseline="0" noProof="0" dirty="0">
                <a:ln>
                  <a:noFill/>
                </a:ln>
                <a:solidFill>
                  <a:srgbClr val="000000"/>
                </a:solidFill>
                <a:effectLst/>
                <a:uLnTx/>
                <a:uFillTx/>
                <a:latin typeface="Arial" pitchFamily="34" charset="0"/>
                <a:ea typeface="+mn-ea"/>
                <a:cs typeface="+mn-cs"/>
              </a:rPr>
              <a:t> 13. </a:t>
            </a:r>
          </a:p>
          <a:p>
            <a:pPr algn="just"/>
            <a:endParaRPr lang="en-US" dirty="0"/>
          </a:p>
        </p:txBody>
      </p:sp>
      <p:sp>
        <p:nvSpPr>
          <p:cNvPr id="5" name="TextBox 4">
            <a:extLst>
              <a:ext uri="{FF2B5EF4-FFF2-40B4-BE49-F238E27FC236}">
                <a16:creationId xmlns:a16="http://schemas.microsoft.com/office/drawing/2014/main" id="{D9D346C1-B818-47E2-B99C-A552AC7DAA69}"/>
              </a:ext>
              <a:ext uri="{C183D7F6-B498-43B3-948B-1728B52AA6E4}">
                <adec:decorative xmlns:adec="http://schemas.microsoft.com/office/drawing/2017/decorative" val="1"/>
              </a:ext>
            </a:extLst>
          </p:cNvPr>
          <p:cNvSpPr txBox="1"/>
          <p:nvPr/>
        </p:nvSpPr>
        <p:spPr>
          <a:xfrm>
            <a:off x="8602663" y="6436663"/>
            <a:ext cx="499731" cy="368111"/>
          </a:xfrm>
          <a:prstGeom prst="rect">
            <a:avLst/>
          </a:prstGeom>
          <a:noFill/>
        </p:spPr>
        <p:txBody>
          <a:bodyPr wrap="square">
            <a:spAutoFit/>
          </a:bodyPr>
          <a:lstStyle/>
          <a:p>
            <a:fld id="{36145B6A-E000-4CE6-B583-49CE1F3D28E0}" type="slidenum">
              <a:rPr kumimoji="0" lang="en-US" sz="1800" b="0" i="0" u="none" strike="noStrike" kern="1200" cap="none" spc="0" normalizeH="0" baseline="0" noProof="0" smtClean="0">
                <a:ln>
                  <a:noFill/>
                </a:ln>
                <a:solidFill>
                  <a:srgbClr val="000000"/>
                </a:solidFill>
                <a:effectLst/>
                <a:uLnTx/>
                <a:uFillTx/>
                <a:latin typeface="Arial" charset="0"/>
                <a:ea typeface="+mn-ea"/>
                <a:cs typeface="+mn-cs"/>
              </a:rPr>
              <a:pPr/>
              <a:t>18</a:t>
            </a:fld>
            <a:endParaRPr lang="en-US" dirty="0"/>
          </a:p>
        </p:txBody>
      </p:sp>
    </p:spTree>
    <p:extLst>
      <p:ext uri="{BB962C8B-B14F-4D97-AF65-F5344CB8AC3E}">
        <p14:creationId xmlns:p14="http://schemas.microsoft.com/office/powerpoint/2010/main" val="29011329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3" name="Text Box 17"/>
          <p:cNvSpPr txBox="1">
            <a:spLocks noGrp="1" noChangeArrowheads="1"/>
          </p:cNvSpPr>
          <p:nvPr>
            <p:ph type="title" idx="4294967295"/>
          </p:nvPr>
        </p:nvSpPr>
        <p:spPr bwMode="auto">
          <a:xfrm>
            <a:off x="993676" y="534312"/>
            <a:ext cx="7087410" cy="584775"/>
          </a:xfrm>
          <a:prstGeom prst="rect">
            <a:avLst/>
          </a:prstGeom>
          <a:noFill/>
          <a:ln>
            <a:noFill/>
            <a:prstDash/>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charset="0"/>
                <a:ea typeface="+mn-ea"/>
                <a:cs typeface="+mn-cs"/>
              </a:rPr>
              <a:t>  </a:t>
            </a:r>
            <a:r>
              <a:rPr kumimoji="0" lang="en-US" sz="3200" b="1" i="0" u="none" strike="noStrike" kern="1200" cap="none" spc="0" normalizeH="0" baseline="0" noProof="0" dirty="0">
                <a:ln>
                  <a:noFill/>
                </a:ln>
                <a:solidFill>
                  <a:schemeClr val="bg1"/>
                </a:solidFill>
                <a:effectLst/>
                <a:uLnTx/>
                <a:uFillTx/>
                <a:latin typeface="Arial" charset="0"/>
                <a:ea typeface="+mn-ea"/>
                <a:cs typeface="+mn-cs"/>
              </a:rPr>
              <a:t>Stainless Steel (Continued)</a:t>
            </a:r>
          </a:p>
        </p:txBody>
      </p:sp>
      <p:sp>
        <p:nvSpPr>
          <p:cNvPr id="15365" name="Text Box 4"/>
          <p:cNvSpPr txBox="1">
            <a:spLocks noChangeArrowheads="1"/>
          </p:cNvSpPr>
          <p:nvPr/>
        </p:nvSpPr>
        <p:spPr bwMode="auto">
          <a:xfrm>
            <a:off x="237940" y="1549932"/>
            <a:ext cx="4371552" cy="3154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ts val="600"/>
              </a:spcBef>
            </a:pPr>
            <a:r>
              <a:rPr lang="en-US" sz="1800" dirty="0"/>
              <a:t>An industry staple, an alloy of iron containing a minimum of 13% chromium by weight.</a:t>
            </a:r>
          </a:p>
          <a:p>
            <a:pPr marL="342900" indent="-342900" eaLnBrk="1" hangingPunct="1">
              <a:spcBef>
                <a:spcPts val="600"/>
              </a:spcBef>
              <a:buClr>
                <a:srgbClr val="0070C0"/>
              </a:buClr>
              <a:buFont typeface="Arial" panose="020B0604020202020204" pitchFamily="34" charset="0"/>
              <a:buChar char="•"/>
            </a:pPr>
            <a:r>
              <a:rPr lang="en-US" sz="1800" dirty="0"/>
              <a:t>304 for non-product contact</a:t>
            </a:r>
          </a:p>
          <a:p>
            <a:pPr marL="342900" indent="-342900" eaLnBrk="1" hangingPunct="1">
              <a:spcBef>
                <a:spcPts val="600"/>
              </a:spcBef>
              <a:buClr>
                <a:srgbClr val="0070C0"/>
              </a:buClr>
              <a:buFont typeface="Arial" panose="020B0604020202020204" pitchFamily="34" charset="0"/>
              <a:buChar char="•"/>
            </a:pPr>
            <a:r>
              <a:rPr lang="en-US" sz="1800" dirty="0"/>
              <a:t>316L for product contact, “L” is for low carbon.</a:t>
            </a:r>
          </a:p>
          <a:p>
            <a:pPr marL="342900" indent="-342900" eaLnBrk="1" hangingPunct="1">
              <a:spcBef>
                <a:spcPts val="600"/>
              </a:spcBef>
              <a:buClr>
                <a:srgbClr val="0070C0"/>
              </a:buClr>
              <a:buFont typeface="Arial" panose="020B0604020202020204" pitchFamily="34" charset="0"/>
              <a:buChar char="•"/>
            </a:pPr>
            <a:r>
              <a:rPr lang="en-US" sz="1800" dirty="0" err="1"/>
              <a:t>Electropolishing</a:t>
            </a:r>
            <a:r>
              <a:rPr lang="en-US" sz="1800" dirty="0"/>
              <a:t> measured in Ra, the lower the smoother.</a:t>
            </a:r>
          </a:p>
          <a:p>
            <a:pPr eaLnBrk="1" hangingPunct="1"/>
            <a:endParaRPr lang="en-US" sz="2000" dirty="0"/>
          </a:p>
          <a:p>
            <a:pPr eaLnBrk="1" hangingPunct="1"/>
            <a:endParaRPr lang="en-US" sz="2000" dirty="0"/>
          </a:p>
        </p:txBody>
      </p:sp>
      <p:sp>
        <p:nvSpPr>
          <p:cNvPr id="15370" name="Text Box 14"/>
          <p:cNvSpPr txBox="1">
            <a:spLocks noChangeArrowheads="1"/>
          </p:cNvSpPr>
          <p:nvPr/>
        </p:nvSpPr>
        <p:spPr bwMode="auto">
          <a:xfrm>
            <a:off x="361951" y="5115018"/>
            <a:ext cx="4571999" cy="1287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lnSpc>
                <a:spcPct val="110000"/>
              </a:lnSpc>
            </a:pPr>
            <a:r>
              <a:rPr lang="en-US" sz="1800" dirty="0"/>
              <a:t>Stainless steel</a:t>
            </a:r>
          </a:p>
          <a:p>
            <a:pPr marL="342900" indent="-342900" eaLnBrk="1" hangingPunct="1">
              <a:lnSpc>
                <a:spcPct val="110000"/>
              </a:lnSpc>
              <a:buFont typeface="Arial" panose="020B0604020202020204" pitchFamily="34" charset="0"/>
              <a:buChar char="•"/>
            </a:pPr>
            <a:r>
              <a:rPr lang="en-US" sz="1800" dirty="0"/>
              <a:t>Rust resistant – not rust PROOF</a:t>
            </a:r>
          </a:p>
          <a:p>
            <a:pPr marL="342900" indent="-342900" eaLnBrk="1" hangingPunct="1">
              <a:lnSpc>
                <a:spcPct val="110000"/>
              </a:lnSpc>
              <a:buFont typeface="Arial" panose="020B0604020202020204" pitchFamily="34" charset="0"/>
              <a:buChar char="•"/>
            </a:pPr>
            <a:r>
              <a:rPr lang="en-US" sz="1800" dirty="0"/>
              <a:t>Chlorides are a problem</a:t>
            </a:r>
          </a:p>
          <a:p>
            <a:pPr marL="342900" indent="-342900" eaLnBrk="1" hangingPunct="1">
              <a:lnSpc>
                <a:spcPct val="110000"/>
              </a:lnSpc>
              <a:buFont typeface="Arial" panose="020B0604020202020204" pitchFamily="34" charset="0"/>
              <a:buChar char="•"/>
            </a:pPr>
            <a:r>
              <a:rPr lang="en-US" sz="1800" dirty="0"/>
              <a:t>Passivation for maintenance</a:t>
            </a:r>
          </a:p>
        </p:txBody>
      </p:sp>
      <p:sp>
        <p:nvSpPr>
          <p:cNvPr id="14" name="Slide Number Placeholder 3">
            <a:extLst>
              <a:ext uri="{C183D7F6-B498-43B3-948B-1728B52AA6E4}">
                <adec:decorative xmlns:adec="http://schemas.microsoft.com/office/drawing/2017/decorative" val="1"/>
              </a:ext>
            </a:extLst>
          </p:cNvPr>
          <p:cNvSpPr>
            <a:spLocks noGrp="1"/>
          </p:cNvSpPr>
          <p:nvPr>
            <p:ph type="sldNum" sz="quarter" idx="4294967295"/>
          </p:nvPr>
        </p:nvSpPr>
        <p:spPr>
          <a:xfrm>
            <a:off x="8591550" y="6261100"/>
            <a:ext cx="552450" cy="444500"/>
          </a:xfrm>
        </p:spPr>
        <p:txBody>
          <a:bodyPr/>
          <a:lstStyle/>
          <a:p>
            <a:pPr>
              <a:defRPr/>
            </a:pPr>
            <a:fld id="{F997E3C2-453C-4536-AF71-5BE3C657D68C}" type="slidenum">
              <a:rPr lang="en-US"/>
              <a:pPr>
                <a:defRPr/>
              </a:pPr>
              <a:t>19</a:t>
            </a:fld>
            <a:endParaRPr lang="en-US" dirty="0"/>
          </a:p>
        </p:txBody>
      </p:sp>
    </p:spTree>
    <p:extLst>
      <p:ext uri="{BB962C8B-B14F-4D97-AF65-F5344CB8AC3E}">
        <p14:creationId xmlns:p14="http://schemas.microsoft.com/office/powerpoint/2010/main" val="2433714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lstStyle/>
          <a:p>
            <a:pPr eaLnBrk="1" hangingPunct="1"/>
            <a:r>
              <a:rPr lang="en-US" sz="3200" b="1" dirty="0">
                <a:latin typeface="Arial" charset="0"/>
              </a:rPr>
              <a:t>What We Know So Far</a:t>
            </a:r>
          </a:p>
        </p:txBody>
      </p:sp>
      <p:sp>
        <p:nvSpPr>
          <p:cNvPr id="6" name="TextBox 5">
            <a:extLst>
              <a:ext uri="{FF2B5EF4-FFF2-40B4-BE49-F238E27FC236}">
                <a16:creationId xmlns:a16="http://schemas.microsoft.com/office/drawing/2014/main" id="{6F33E314-46A9-482D-BACA-28101DF23D29}"/>
              </a:ext>
            </a:extLst>
          </p:cNvPr>
          <p:cNvSpPr txBox="1"/>
          <p:nvPr/>
        </p:nvSpPr>
        <p:spPr>
          <a:xfrm>
            <a:off x="619246" y="1667402"/>
            <a:ext cx="7494606" cy="430887"/>
          </a:xfrm>
          <a:prstGeom prst="rect">
            <a:avLst/>
          </a:prstGeom>
          <a:noFill/>
        </p:spPr>
        <p:txBody>
          <a:bodyPr wrap="square">
            <a:spAutoFit/>
          </a:bodyPr>
          <a:lstStyle/>
          <a:p>
            <a:pPr eaLnBrk="1" hangingPunct="1"/>
            <a:r>
              <a:rPr lang="en-US" sz="2200" dirty="0"/>
              <a:t>Here are the key points from the GMP Orientation Module:</a:t>
            </a:r>
          </a:p>
        </p:txBody>
      </p:sp>
      <p:sp>
        <p:nvSpPr>
          <p:cNvPr id="3076" name="Rectangle 3"/>
          <p:cNvSpPr>
            <a:spLocks noGrp="1" noChangeArrowheads="1"/>
          </p:cNvSpPr>
          <p:nvPr>
            <p:ph type="body" idx="4294967295"/>
          </p:nvPr>
        </p:nvSpPr>
        <p:spPr>
          <a:xfrm>
            <a:off x="342900" y="2320131"/>
            <a:ext cx="8458200" cy="4114800"/>
          </a:xfrm>
        </p:spPr>
        <p:txBody>
          <a:bodyPr/>
          <a:lstStyle/>
          <a:p>
            <a:pPr eaLnBrk="1" hangingPunct="1">
              <a:lnSpc>
                <a:spcPct val="110000"/>
              </a:lnSpc>
              <a:spcBef>
                <a:spcPts val="1200"/>
              </a:spcBef>
            </a:pPr>
            <a:r>
              <a:rPr lang="en-US" dirty="0">
                <a:latin typeface="Arial" charset="0"/>
              </a:rPr>
              <a:t>Regulations on drug products are a result of tragedies that resulted from a lack of control by drug manufacturers</a:t>
            </a:r>
          </a:p>
          <a:p>
            <a:pPr eaLnBrk="1" hangingPunct="1">
              <a:lnSpc>
                <a:spcPct val="110000"/>
              </a:lnSpc>
              <a:spcBef>
                <a:spcPts val="1200"/>
              </a:spcBef>
            </a:pPr>
            <a:r>
              <a:rPr lang="en-US" dirty="0">
                <a:latin typeface="Arial" charset="0"/>
              </a:rPr>
              <a:t>The </a:t>
            </a:r>
            <a:r>
              <a:rPr lang="en-US" u="sng" dirty="0">
                <a:latin typeface="Arial" charset="0"/>
              </a:rPr>
              <a:t>G</a:t>
            </a:r>
            <a:r>
              <a:rPr lang="en-US" dirty="0">
                <a:latin typeface="Arial" charset="0"/>
              </a:rPr>
              <a:t>ood </a:t>
            </a:r>
            <a:r>
              <a:rPr lang="en-US" u="sng" dirty="0">
                <a:latin typeface="Arial" charset="0"/>
              </a:rPr>
              <a:t>M</a:t>
            </a:r>
            <a:r>
              <a:rPr lang="en-US" dirty="0">
                <a:latin typeface="Arial" charset="0"/>
              </a:rPr>
              <a:t>anufacturing </a:t>
            </a:r>
            <a:r>
              <a:rPr lang="en-US" u="sng" dirty="0">
                <a:latin typeface="Arial" charset="0"/>
              </a:rPr>
              <a:t>P</a:t>
            </a:r>
            <a:r>
              <a:rPr lang="en-US" dirty="0">
                <a:latin typeface="Arial" charset="0"/>
              </a:rPr>
              <a:t>ractices (GMPs) are one of the regulations applied to drugs</a:t>
            </a:r>
          </a:p>
          <a:p>
            <a:pPr eaLnBrk="1" hangingPunct="1">
              <a:lnSpc>
                <a:spcPct val="110000"/>
              </a:lnSpc>
              <a:spcBef>
                <a:spcPts val="1200"/>
              </a:spcBef>
            </a:pPr>
            <a:r>
              <a:rPr lang="en-US" dirty="0">
                <a:latin typeface="Arial" charset="0"/>
              </a:rPr>
              <a:t>GMPs are found in the </a:t>
            </a:r>
            <a:r>
              <a:rPr lang="en-US" u="sng" dirty="0">
                <a:latin typeface="Arial" charset="0"/>
              </a:rPr>
              <a:t>C</a:t>
            </a:r>
            <a:r>
              <a:rPr lang="en-US" dirty="0">
                <a:latin typeface="Arial" charset="0"/>
              </a:rPr>
              <a:t>ode of </a:t>
            </a:r>
            <a:r>
              <a:rPr lang="en-US" u="sng" dirty="0">
                <a:latin typeface="Arial" charset="0"/>
              </a:rPr>
              <a:t>F</a:t>
            </a:r>
            <a:r>
              <a:rPr lang="en-US" dirty="0">
                <a:latin typeface="Arial" charset="0"/>
              </a:rPr>
              <a:t>ederal </a:t>
            </a:r>
            <a:r>
              <a:rPr lang="en-US" u="sng" dirty="0">
                <a:latin typeface="Arial" charset="0"/>
              </a:rPr>
              <a:t>R</a:t>
            </a:r>
            <a:r>
              <a:rPr lang="en-US" dirty="0">
                <a:latin typeface="Arial" charset="0"/>
              </a:rPr>
              <a:t>egulations (CFR)</a:t>
            </a:r>
          </a:p>
          <a:p>
            <a:pPr eaLnBrk="1" hangingPunct="1">
              <a:lnSpc>
                <a:spcPct val="110000"/>
              </a:lnSpc>
              <a:spcBef>
                <a:spcPts val="1200"/>
              </a:spcBef>
            </a:pPr>
            <a:r>
              <a:rPr lang="en-US" dirty="0">
                <a:latin typeface="Arial" charset="0"/>
              </a:rPr>
              <a:t>GMPs define the minimum requirements for control in the manufacture, holding and distribution of drugs to </a:t>
            </a:r>
            <a:r>
              <a:rPr lang="en-US" u="sng" dirty="0">
                <a:latin typeface="Arial" charset="0"/>
              </a:rPr>
              <a:t>assure the quality of drugs. </a:t>
            </a:r>
          </a:p>
        </p:txBody>
      </p:sp>
      <p:sp>
        <p:nvSpPr>
          <p:cNvPr id="4"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799513" y="6248400"/>
            <a:ext cx="344487" cy="373063"/>
          </a:xfrm>
          <a:prstGeom prst="rect">
            <a:avLst/>
          </a:prstGeom>
        </p:spPr>
        <p:txBody>
          <a:bodyPr/>
          <a:lstStyle/>
          <a:p>
            <a:pPr>
              <a:defRPr/>
            </a:pPr>
            <a:fld id="{B0A8F34D-DE22-48CB-A703-6125F03CA888}" type="slidenum">
              <a:rPr lang="en-US"/>
              <a:pPr>
                <a:defRPr/>
              </a:pPr>
              <a:t>2</a:t>
            </a:fld>
            <a:endParaRPr lang="en-US" dirty="0"/>
          </a:p>
        </p:txBody>
      </p:sp>
    </p:spTree>
    <p:extLst>
      <p:ext uri="{BB962C8B-B14F-4D97-AF65-F5344CB8AC3E}">
        <p14:creationId xmlns:p14="http://schemas.microsoft.com/office/powerpoint/2010/main" val="7065719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3" name="Text Box 17"/>
          <p:cNvSpPr txBox="1">
            <a:spLocks noGrp="1" noChangeArrowheads="1"/>
          </p:cNvSpPr>
          <p:nvPr>
            <p:ph type="title" idx="4294967295"/>
          </p:nvPr>
        </p:nvSpPr>
        <p:spPr bwMode="auto">
          <a:xfrm>
            <a:off x="1176191" y="441837"/>
            <a:ext cx="3345549" cy="584775"/>
          </a:xfrm>
          <a:prstGeom prst="rect">
            <a:avLst/>
          </a:prstGeom>
          <a:noFill/>
          <a:ln>
            <a:noFill/>
            <a:prstDash/>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charset="0"/>
                <a:ea typeface="+mn-ea"/>
                <a:cs typeface="+mn-cs"/>
              </a:rPr>
              <a:t>  </a:t>
            </a:r>
            <a:r>
              <a:rPr kumimoji="0" lang="en-US" sz="3200" b="1" i="0" u="none" strike="noStrike" kern="1200" cap="none" spc="0" normalizeH="0" baseline="0" noProof="0" dirty="0">
                <a:ln>
                  <a:noFill/>
                </a:ln>
                <a:solidFill>
                  <a:schemeClr val="bg1"/>
                </a:solidFill>
                <a:effectLst/>
                <a:uLnTx/>
                <a:uFillTx/>
                <a:latin typeface="Arial" charset="0"/>
                <a:ea typeface="+mn-ea"/>
                <a:cs typeface="+mn-cs"/>
              </a:rPr>
              <a:t>Plastics</a:t>
            </a:r>
          </a:p>
        </p:txBody>
      </p:sp>
      <p:sp>
        <p:nvSpPr>
          <p:cNvPr id="15365" name="Text Box 4"/>
          <p:cNvSpPr txBox="1">
            <a:spLocks noChangeArrowheads="1"/>
          </p:cNvSpPr>
          <p:nvPr/>
        </p:nvSpPr>
        <p:spPr bwMode="auto">
          <a:xfrm>
            <a:off x="2418282" y="1840607"/>
            <a:ext cx="3673475" cy="5176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marL="342900" indent="-342900" eaLnBrk="1" hangingPunct="1">
              <a:lnSpc>
                <a:spcPct val="110000"/>
              </a:lnSpc>
              <a:buClr>
                <a:srgbClr val="0070C0"/>
              </a:buClr>
              <a:buFont typeface="Arial" panose="020B0604020202020204" pitchFamily="34" charset="0"/>
              <a:buChar char="•"/>
            </a:pPr>
            <a:r>
              <a:rPr lang="en-US" sz="2200" dirty="0"/>
              <a:t>Reusable or Disposable </a:t>
            </a:r>
          </a:p>
          <a:p>
            <a:pPr marL="342900" indent="-342900" eaLnBrk="1" hangingPunct="1">
              <a:lnSpc>
                <a:spcPct val="110000"/>
              </a:lnSpc>
              <a:buClr>
                <a:srgbClr val="0070C0"/>
              </a:buClr>
              <a:buFont typeface="Arial" panose="020B0604020202020204" pitchFamily="34" charset="0"/>
              <a:buChar char="•"/>
            </a:pPr>
            <a:r>
              <a:rPr lang="en-US" sz="2200" dirty="0"/>
              <a:t>Benefits</a:t>
            </a:r>
          </a:p>
          <a:p>
            <a:pPr marL="1085850" lvl="1" indent="-342900" eaLnBrk="1" hangingPunct="1">
              <a:lnSpc>
                <a:spcPct val="110000"/>
              </a:lnSpc>
              <a:buClr>
                <a:srgbClr val="0070C0"/>
              </a:buClr>
              <a:buFont typeface="Arial" panose="020B0604020202020204" pitchFamily="34" charset="0"/>
              <a:buChar char="−"/>
            </a:pPr>
            <a:r>
              <a:rPr lang="en-US" sz="2200" dirty="0"/>
              <a:t>Cost</a:t>
            </a:r>
          </a:p>
          <a:p>
            <a:pPr marL="1085850" lvl="1" indent="-342900" eaLnBrk="1" hangingPunct="1">
              <a:lnSpc>
                <a:spcPct val="110000"/>
              </a:lnSpc>
              <a:buClr>
                <a:srgbClr val="0070C0"/>
              </a:buClr>
              <a:buFont typeface="Arial" panose="020B0604020202020204" pitchFamily="34" charset="0"/>
              <a:buChar char="−"/>
            </a:pPr>
            <a:r>
              <a:rPr lang="en-US" sz="2200" dirty="0"/>
              <a:t>No cleaning for disposable</a:t>
            </a:r>
          </a:p>
          <a:p>
            <a:pPr marL="1085850" lvl="1" indent="-342900" eaLnBrk="1" hangingPunct="1">
              <a:lnSpc>
                <a:spcPct val="110000"/>
              </a:lnSpc>
              <a:buClr>
                <a:srgbClr val="0070C0"/>
              </a:buClr>
              <a:buFont typeface="Arial" panose="020B0604020202020204" pitchFamily="34" charset="0"/>
              <a:buChar char="−"/>
            </a:pPr>
            <a:r>
              <a:rPr lang="en-US" sz="2200" dirty="0"/>
              <a:t>Pre-sterilized</a:t>
            </a:r>
          </a:p>
          <a:p>
            <a:pPr marL="342900" indent="-342900" eaLnBrk="1" hangingPunct="1">
              <a:lnSpc>
                <a:spcPct val="110000"/>
              </a:lnSpc>
              <a:buClr>
                <a:srgbClr val="0070C0"/>
              </a:buClr>
              <a:buFont typeface="Arial" panose="020B0604020202020204" pitchFamily="34" charset="0"/>
              <a:buChar char="•"/>
            </a:pPr>
            <a:r>
              <a:rPr lang="en-US" sz="2200" dirty="0"/>
              <a:t>Drawbacks</a:t>
            </a:r>
          </a:p>
          <a:p>
            <a:pPr marL="1085850" lvl="1" indent="-342900" eaLnBrk="1" hangingPunct="1">
              <a:lnSpc>
                <a:spcPct val="110000"/>
              </a:lnSpc>
              <a:buClr>
                <a:srgbClr val="0070C0"/>
              </a:buClr>
              <a:buFont typeface="Arial" panose="020B0604020202020204" pitchFamily="34" charset="0"/>
              <a:buChar char="−"/>
            </a:pPr>
            <a:r>
              <a:rPr lang="en-US" sz="2200" dirty="0"/>
              <a:t>Leachables/ extractables</a:t>
            </a:r>
          </a:p>
          <a:p>
            <a:pPr marL="1085850" lvl="1" indent="-342900" eaLnBrk="1" hangingPunct="1">
              <a:lnSpc>
                <a:spcPct val="110000"/>
              </a:lnSpc>
              <a:buClr>
                <a:srgbClr val="0070C0"/>
              </a:buClr>
              <a:buFont typeface="Arial" panose="020B0604020202020204" pitchFamily="34" charset="0"/>
              <a:buChar char="−"/>
            </a:pPr>
            <a:r>
              <a:rPr lang="en-US" sz="2200" dirty="0"/>
              <a:t>Temperature resistance</a:t>
            </a:r>
          </a:p>
          <a:p>
            <a:pPr marL="1085850" lvl="1" indent="-342900" eaLnBrk="1" hangingPunct="1">
              <a:lnSpc>
                <a:spcPct val="110000"/>
              </a:lnSpc>
              <a:buClr>
                <a:srgbClr val="0070C0"/>
              </a:buClr>
              <a:buFont typeface="Arial" panose="020B0604020202020204" pitchFamily="34" charset="0"/>
              <a:buChar char="−"/>
            </a:pPr>
            <a:r>
              <a:rPr lang="en-US" sz="2200" dirty="0"/>
              <a:t>Cleanability</a:t>
            </a:r>
          </a:p>
          <a:p>
            <a:pPr eaLnBrk="1" hangingPunct="1"/>
            <a:endParaRPr lang="en-US" sz="2000" dirty="0"/>
          </a:p>
          <a:p>
            <a:pPr eaLnBrk="1" hangingPunct="1"/>
            <a:endParaRPr lang="en-US" sz="2000" dirty="0"/>
          </a:p>
        </p:txBody>
      </p:sp>
      <p:sp>
        <p:nvSpPr>
          <p:cNvPr id="14" name="Slide Number Placeholder 3">
            <a:extLst>
              <a:ext uri="{C183D7F6-B498-43B3-948B-1728B52AA6E4}">
                <adec:decorative xmlns:adec="http://schemas.microsoft.com/office/drawing/2017/decorative" val="1"/>
              </a:ext>
            </a:extLst>
          </p:cNvPr>
          <p:cNvSpPr>
            <a:spLocks noGrp="1"/>
          </p:cNvSpPr>
          <p:nvPr>
            <p:ph type="sldNum" sz="quarter" idx="4294967295"/>
          </p:nvPr>
        </p:nvSpPr>
        <p:spPr>
          <a:xfrm>
            <a:off x="8602663" y="6365875"/>
            <a:ext cx="541337" cy="490538"/>
          </a:xfrm>
        </p:spPr>
        <p:txBody>
          <a:bodyPr/>
          <a:lstStyle/>
          <a:p>
            <a:pPr>
              <a:defRPr/>
            </a:pPr>
            <a:fld id="{F997E3C2-453C-4536-AF71-5BE3C657D68C}" type="slidenum">
              <a:rPr lang="en-US"/>
              <a:pPr>
                <a:defRPr/>
              </a:pPr>
              <a:t>20</a:t>
            </a:fld>
            <a:endParaRPr lang="en-US" dirty="0"/>
          </a:p>
        </p:txBody>
      </p:sp>
    </p:spTree>
    <p:extLst>
      <p:ext uri="{BB962C8B-B14F-4D97-AF65-F5344CB8AC3E}">
        <p14:creationId xmlns:p14="http://schemas.microsoft.com/office/powerpoint/2010/main" val="10916393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D46729F-DAE8-4E66-AF69-0A97A17A03CA}"/>
              </a:ext>
            </a:extLst>
          </p:cNvPr>
          <p:cNvSpPr txBox="1">
            <a:spLocks noGrp="1"/>
          </p:cNvSpPr>
          <p:nvPr>
            <p:ph type="title" idx="4294967295"/>
          </p:nvPr>
        </p:nvSpPr>
        <p:spPr>
          <a:xfrm>
            <a:off x="1296367" y="378407"/>
            <a:ext cx="3108946" cy="10772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mn-ea"/>
                <a:cs typeface="+mn-cs"/>
              </a:rPr>
              <a:t>Plastics (continued)</a:t>
            </a:r>
            <a:endParaRPr kumimoji="0" lang="en-US" sz="1800" b="0" i="0" u="none" strike="noStrike" kern="1200" cap="none" spc="0" normalizeH="0" baseline="0" noProof="0" dirty="0">
              <a:ln>
                <a:noFill/>
              </a:ln>
              <a:solidFill>
                <a:schemeClr val="tx1"/>
              </a:solidFill>
              <a:effectLst/>
              <a:uLnTx/>
              <a:uFillTx/>
              <a:latin typeface="Arial" charset="0"/>
              <a:ea typeface="+mn-ea"/>
              <a:cs typeface="+mn-cs"/>
            </a:endParaRPr>
          </a:p>
        </p:txBody>
      </p:sp>
      <p:sp>
        <p:nvSpPr>
          <p:cNvPr id="6" name="TextBox 5">
            <a:extLst>
              <a:ext uri="{FF2B5EF4-FFF2-40B4-BE49-F238E27FC236}">
                <a16:creationId xmlns:a16="http://schemas.microsoft.com/office/drawing/2014/main" id="{D7D61580-563F-458F-B0D4-6841B8D8D000}"/>
              </a:ext>
            </a:extLst>
          </p:cNvPr>
          <p:cNvSpPr txBox="1"/>
          <p:nvPr/>
        </p:nvSpPr>
        <p:spPr>
          <a:xfrm>
            <a:off x="170726" y="1724445"/>
            <a:ext cx="3243805" cy="4462760"/>
          </a:xfrm>
          <a:prstGeom prst="rect">
            <a:avLst/>
          </a:prstGeom>
          <a:noFill/>
        </p:spPr>
        <p:txBody>
          <a:bodyPr wrap="square">
            <a:spAutoFit/>
          </a:bodyPr>
          <a:lstStyle/>
          <a:p>
            <a:pPr eaLnBrk="1" hangingPunct="1"/>
            <a:r>
              <a:rPr lang="en-US" sz="1600" dirty="0"/>
              <a:t>This April 2010 warning letter regarding container construction:  FDA </a:t>
            </a:r>
            <a:r>
              <a:rPr lang="en-US" dirty="0"/>
              <a:t>cites the firm:  “Your firm failed to ensure that equipment is constructed so that surfaces that contact components, in-process materials, or drug products are not reactive, additive, or absorptive so as to alter the safety, identity, strength, quality, or purity of the drug product beyond the official or other established requirements [21 C.F.R. § 211.65(a)]. “</a:t>
            </a:r>
          </a:p>
        </p:txBody>
      </p:sp>
      <p:sp>
        <p:nvSpPr>
          <p:cNvPr id="62484" name="AutoShape 19"/>
          <p:cNvSpPr>
            <a:spLocks noChangeArrowheads="1"/>
          </p:cNvSpPr>
          <p:nvPr/>
        </p:nvSpPr>
        <p:spPr bwMode="auto">
          <a:xfrm>
            <a:off x="3278530" y="1481557"/>
            <a:ext cx="5694744" cy="5069713"/>
          </a:xfrm>
          <a:prstGeom prst="octagon">
            <a:avLst>
              <a:gd name="adj" fmla="val 29287"/>
            </a:avLst>
          </a:prstGeom>
          <a:solidFill>
            <a:srgbClr val="FF3300"/>
          </a:solidFill>
          <a:ln w="762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b="1" dirty="0"/>
          </a:p>
          <a:p>
            <a:pPr algn="ctr"/>
            <a:endParaRPr lang="en-US" b="1" dirty="0"/>
          </a:p>
          <a:p>
            <a:pPr algn="ctr">
              <a:spcAft>
                <a:spcPct val="50000"/>
              </a:spcAft>
            </a:pPr>
            <a:r>
              <a:rPr lang="en-US" b="1" dirty="0"/>
              <a:t>WARNING LETTER</a:t>
            </a:r>
          </a:p>
          <a:p>
            <a:pPr algn="ctr"/>
            <a:r>
              <a:rPr lang="en-US" sz="2000" i="1" dirty="0">
                <a:solidFill>
                  <a:srgbClr val="F8F8F8"/>
                </a:solidFill>
              </a:rPr>
              <a:t>Plastic pail-type containers purchased  at </a:t>
            </a:r>
          </a:p>
          <a:p>
            <a:pPr algn="ctr"/>
            <a:r>
              <a:rPr lang="en-US" sz="2000" i="1" dirty="0">
                <a:solidFill>
                  <a:srgbClr val="F8F8F8"/>
                </a:solidFill>
              </a:rPr>
              <a:t>a home improvement store are used as </a:t>
            </a:r>
          </a:p>
          <a:p>
            <a:pPr algn="ctr"/>
            <a:r>
              <a:rPr lang="en-US" sz="2000" i="1" dirty="0">
                <a:solidFill>
                  <a:srgbClr val="F8F8F8"/>
                </a:solidFill>
              </a:rPr>
              <a:t>vessels to hold bulk liquid drugs, such as</a:t>
            </a:r>
          </a:p>
          <a:p>
            <a:pPr algn="ctr">
              <a:spcAft>
                <a:spcPct val="50000"/>
              </a:spcAft>
            </a:pPr>
            <a:r>
              <a:rPr lang="en-US" sz="2000" i="1" dirty="0">
                <a:solidFill>
                  <a:srgbClr val="F8F8F8"/>
                </a:solidFill>
              </a:rPr>
              <a:t> </a:t>
            </a:r>
            <a:r>
              <a:rPr lang="en-US" sz="2000" i="1" dirty="0">
                <a:solidFill>
                  <a:srgbClr val="F8F8F8"/>
                </a:solidFill>
                <a:cs typeface="Arial" charset="0"/>
              </a:rPr>
              <a:t>***********</a:t>
            </a:r>
            <a:r>
              <a:rPr lang="en-US" sz="2000" i="1" dirty="0">
                <a:solidFill>
                  <a:srgbClr val="F8F8F8"/>
                </a:solidFill>
              </a:rPr>
              <a:t>, in filling operations.</a:t>
            </a:r>
          </a:p>
          <a:p>
            <a:pPr algn="ctr"/>
            <a:r>
              <a:rPr lang="en-US" sz="2000" i="1" dirty="0">
                <a:solidFill>
                  <a:srgbClr val="F8F8F8"/>
                </a:solidFill>
              </a:rPr>
              <a:t>There is no documentation of studies to </a:t>
            </a:r>
          </a:p>
          <a:p>
            <a:pPr algn="ctr"/>
            <a:r>
              <a:rPr lang="en-US" sz="2000" i="1" dirty="0">
                <a:solidFill>
                  <a:srgbClr val="F8F8F8"/>
                </a:solidFill>
              </a:rPr>
              <a:t>demonstrate that the containers’ surface </a:t>
            </a:r>
          </a:p>
          <a:p>
            <a:pPr algn="ctr"/>
            <a:r>
              <a:rPr lang="en-US" sz="2000" i="1" dirty="0">
                <a:solidFill>
                  <a:srgbClr val="F8F8F8"/>
                </a:solidFill>
              </a:rPr>
              <a:t>materials do not react with the drug products </a:t>
            </a:r>
          </a:p>
          <a:p>
            <a:pPr algn="ctr"/>
            <a:r>
              <a:rPr lang="en-US" sz="2000" i="1" dirty="0">
                <a:solidFill>
                  <a:srgbClr val="F8F8F8"/>
                </a:solidFill>
              </a:rPr>
              <a:t>while holding the liquid drugs.  </a:t>
            </a:r>
          </a:p>
          <a:p>
            <a:pPr algn="ctr"/>
            <a:endParaRPr lang="en-US" i="1" dirty="0"/>
          </a:p>
          <a:p>
            <a:pPr algn="ctr"/>
            <a:r>
              <a:rPr lang="en-US" sz="2000" i="1" dirty="0"/>
              <a:t>Shamrock Medical Solutions Group</a:t>
            </a:r>
          </a:p>
          <a:p>
            <a:pPr algn="ctr"/>
            <a:r>
              <a:rPr lang="en-US" sz="2000" i="1" dirty="0"/>
              <a:t>Lewis Center, Ohio</a:t>
            </a:r>
          </a:p>
          <a:p>
            <a:pPr algn="ctr"/>
            <a:endParaRPr lang="en-US" b="1" dirty="0">
              <a:solidFill>
                <a:srgbClr val="FFFFFF"/>
              </a:solidFill>
            </a:endParaRPr>
          </a:p>
        </p:txBody>
      </p:sp>
      <p:sp>
        <p:nvSpPr>
          <p:cNvPr id="20"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7239000" y="6248400"/>
            <a:ext cx="1905000" cy="457200"/>
          </a:xfrm>
          <a:prstGeom prst="rect">
            <a:avLst/>
          </a:prstGeom>
        </p:spPr>
        <p:txBody>
          <a:bodyPr/>
          <a:lstStyle/>
          <a:p>
            <a:pPr>
              <a:defRPr/>
            </a:pPr>
            <a:fld id="{483DB1FA-69CD-4043-81ED-F173FC904EC5}" type="slidenum">
              <a:rPr lang="en-US"/>
              <a:pPr>
                <a:defRPr/>
              </a:pPr>
              <a:t>21</a:t>
            </a:fld>
            <a:endParaRPr lang="en-US" dirty="0"/>
          </a:p>
        </p:txBody>
      </p:sp>
    </p:spTree>
    <p:extLst>
      <p:ext uri="{BB962C8B-B14F-4D97-AF65-F5344CB8AC3E}">
        <p14:creationId xmlns:p14="http://schemas.microsoft.com/office/powerpoint/2010/main" val="20811170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11C04-F697-45F2-B252-A118047FA3F3}"/>
              </a:ext>
            </a:extLst>
          </p:cNvPr>
          <p:cNvSpPr>
            <a:spLocks noGrp="1"/>
          </p:cNvSpPr>
          <p:nvPr>
            <p:ph type="title"/>
          </p:nvPr>
        </p:nvSpPr>
        <p:spPr/>
        <p:txBody>
          <a:bodyPr/>
          <a:lstStyle/>
          <a:p>
            <a:r>
              <a:rPr lang="en-US" sz="3200" dirty="0"/>
              <a:t>Glass</a:t>
            </a:r>
          </a:p>
        </p:txBody>
      </p:sp>
      <p:sp>
        <p:nvSpPr>
          <p:cNvPr id="4" name="Content Placeholder 3">
            <a:extLst>
              <a:ext uri="{FF2B5EF4-FFF2-40B4-BE49-F238E27FC236}">
                <a16:creationId xmlns:a16="http://schemas.microsoft.com/office/drawing/2014/main" id="{F590F295-CD21-47CD-8CF7-C27E1F923DFA}"/>
              </a:ext>
            </a:extLst>
          </p:cNvPr>
          <p:cNvSpPr>
            <a:spLocks noGrp="1"/>
          </p:cNvSpPr>
          <p:nvPr>
            <p:ph sz="half" idx="4294967295"/>
          </p:nvPr>
        </p:nvSpPr>
        <p:spPr>
          <a:xfrm>
            <a:off x="2582586" y="2016411"/>
            <a:ext cx="3810000" cy="4114800"/>
          </a:xfrm>
        </p:spPr>
        <p:txBody>
          <a:bodyPr/>
          <a:lstStyle/>
          <a:p>
            <a:pPr marL="0" indent="0">
              <a:buNone/>
            </a:pPr>
            <a:r>
              <a:rPr lang="en-US" sz="2400" dirty="0"/>
              <a:t>Pharmaceutical Glass</a:t>
            </a:r>
          </a:p>
          <a:p>
            <a:pPr>
              <a:buClr>
                <a:srgbClr val="0070C0"/>
              </a:buClr>
            </a:pPr>
            <a:r>
              <a:rPr lang="en-US" sz="2400" dirty="0"/>
              <a:t>Hard, Smooth, Easy to sterilize</a:t>
            </a:r>
          </a:p>
          <a:p>
            <a:pPr>
              <a:buClr>
                <a:srgbClr val="0070C0"/>
              </a:buClr>
            </a:pPr>
            <a:r>
              <a:rPr lang="en-US" sz="2400" dirty="0"/>
              <a:t>Type 1, Borosilicate Glass</a:t>
            </a:r>
          </a:p>
          <a:p>
            <a:pPr lvl="1">
              <a:buClr>
                <a:srgbClr val="0070C0"/>
              </a:buClr>
            </a:pPr>
            <a:r>
              <a:rPr lang="en-US" sz="2000" dirty="0"/>
              <a:t>Boric oxide, aluminum oxide, and alkaline earth oxides. </a:t>
            </a:r>
          </a:p>
          <a:p>
            <a:pPr lvl="1">
              <a:buClr>
                <a:srgbClr val="0070C0"/>
              </a:buClr>
            </a:pPr>
            <a:r>
              <a:rPr lang="en-US" sz="2000" dirty="0"/>
              <a:t>High hydrolytic resistance</a:t>
            </a:r>
          </a:p>
          <a:p>
            <a:pPr lvl="1">
              <a:buClr>
                <a:srgbClr val="0070C0"/>
              </a:buClr>
            </a:pPr>
            <a:r>
              <a:rPr lang="en-US" sz="2000" dirty="0"/>
              <a:t>Thermal shock resistance</a:t>
            </a:r>
          </a:p>
          <a:p>
            <a:pPr marL="0" indent="0">
              <a:buNone/>
            </a:pPr>
            <a:endParaRPr lang="en-US" sz="2400" dirty="0"/>
          </a:p>
        </p:txBody>
      </p:sp>
      <p:sp>
        <p:nvSpPr>
          <p:cNvPr id="5" name="Slide Number Placeholder 3">
            <a:extLst>
              <a:ext uri="{FF2B5EF4-FFF2-40B4-BE49-F238E27FC236}">
                <a16:creationId xmlns:a16="http://schemas.microsoft.com/office/drawing/2014/main" id="{1BB9299B-902A-4ADF-991E-C1312D418F4D}"/>
              </a:ext>
              <a:ext uri="{C183D7F6-B498-43B3-948B-1728B52AA6E4}">
                <adec:decorative xmlns:adec="http://schemas.microsoft.com/office/drawing/2017/decorative" val="1"/>
              </a:ext>
            </a:extLst>
          </p:cNvPr>
          <p:cNvSpPr>
            <a:spLocks noGrp="1"/>
          </p:cNvSpPr>
          <p:nvPr>
            <p:ph type="sldNum" sz="quarter" idx="4294967295"/>
          </p:nvPr>
        </p:nvSpPr>
        <p:spPr>
          <a:xfrm>
            <a:off x="8602663" y="6365875"/>
            <a:ext cx="541337" cy="490538"/>
          </a:xfrm>
        </p:spPr>
        <p:txBody>
          <a:bodyPr/>
          <a:lstStyle/>
          <a:p>
            <a:pPr>
              <a:defRPr/>
            </a:pPr>
            <a:fld id="{F997E3C2-453C-4536-AF71-5BE3C657D68C}" type="slidenum">
              <a:rPr lang="en-US"/>
              <a:pPr>
                <a:defRPr/>
              </a:pPr>
              <a:t>22</a:t>
            </a:fld>
            <a:endParaRPr lang="en-US" dirty="0"/>
          </a:p>
        </p:txBody>
      </p:sp>
    </p:spTree>
    <p:extLst>
      <p:ext uri="{BB962C8B-B14F-4D97-AF65-F5344CB8AC3E}">
        <p14:creationId xmlns:p14="http://schemas.microsoft.com/office/powerpoint/2010/main" val="13558895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“Equipment Shall be of Appropriate Design”</a:t>
            </a:r>
          </a:p>
        </p:txBody>
      </p:sp>
      <p:sp>
        <p:nvSpPr>
          <p:cNvPr id="6" name="TextBox 5">
            <a:extLst>
              <a:ext uri="{FF2B5EF4-FFF2-40B4-BE49-F238E27FC236}">
                <a16:creationId xmlns:a16="http://schemas.microsoft.com/office/drawing/2014/main" id="{51B0FFF0-D7F6-4DFF-8F9E-FBC320272274}"/>
              </a:ext>
            </a:extLst>
          </p:cNvPr>
          <p:cNvSpPr txBox="1"/>
          <p:nvPr/>
        </p:nvSpPr>
        <p:spPr>
          <a:xfrm>
            <a:off x="490751" y="1640369"/>
            <a:ext cx="8049413" cy="923330"/>
          </a:xfrm>
          <a:prstGeom prst="rect">
            <a:avLst/>
          </a:prstGeom>
          <a:noFill/>
        </p:spPr>
        <p:txBody>
          <a:bodyPr wrap="square">
            <a:spAutoFit/>
          </a:bodyPr>
          <a:lstStyle/>
          <a:p>
            <a:pPr algn="just"/>
            <a:r>
              <a:rPr lang="en-US" dirty="0"/>
              <a:t>Both measuring and process equipment have to meet GMP requirements.</a:t>
            </a:r>
          </a:p>
          <a:p>
            <a:pPr algn="just"/>
            <a:r>
              <a:rPr lang="en-US" dirty="0"/>
              <a:t>Manufacturing, testing, warehousing, and support equipment all have to meet GMP requirements.</a:t>
            </a:r>
          </a:p>
        </p:txBody>
      </p:sp>
      <p:sp>
        <p:nvSpPr>
          <p:cNvPr id="3" name="Content Placeholder 2"/>
          <p:cNvSpPr>
            <a:spLocks noGrp="1"/>
          </p:cNvSpPr>
          <p:nvPr>
            <p:ph idx="4294967295"/>
          </p:nvPr>
        </p:nvSpPr>
        <p:spPr>
          <a:xfrm>
            <a:off x="451884" y="2676219"/>
            <a:ext cx="8049413" cy="3954462"/>
          </a:xfrm>
        </p:spPr>
        <p:txBody>
          <a:bodyPr/>
          <a:lstStyle/>
          <a:p>
            <a:pPr>
              <a:lnSpc>
                <a:spcPct val="110000"/>
              </a:lnSpc>
              <a:spcBef>
                <a:spcPts val="1200"/>
              </a:spcBef>
              <a:buClr>
                <a:srgbClr val="0070C0"/>
              </a:buClr>
            </a:pPr>
            <a:r>
              <a:rPr lang="en-US" sz="2400" dirty="0"/>
              <a:t>Measuring Equipment</a:t>
            </a:r>
          </a:p>
          <a:p>
            <a:pPr lvl="1">
              <a:lnSpc>
                <a:spcPct val="110000"/>
              </a:lnSpc>
              <a:spcBef>
                <a:spcPts val="1200"/>
              </a:spcBef>
              <a:buClr>
                <a:srgbClr val="0070C0"/>
              </a:buClr>
            </a:pPr>
            <a:r>
              <a:rPr lang="en-US" sz="2000" dirty="0"/>
              <a:t>Equipment that  MEASURES something must be CALIBRATED to prove that the measurement is accurate enough for your needs.</a:t>
            </a:r>
          </a:p>
          <a:p>
            <a:pPr>
              <a:lnSpc>
                <a:spcPct val="110000"/>
              </a:lnSpc>
              <a:spcBef>
                <a:spcPts val="1200"/>
              </a:spcBef>
              <a:buClr>
                <a:srgbClr val="0070C0"/>
              </a:buClr>
            </a:pPr>
            <a:r>
              <a:rPr lang="en-US" sz="2400" dirty="0"/>
              <a:t>Process Equipment</a:t>
            </a:r>
          </a:p>
          <a:p>
            <a:pPr lvl="1">
              <a:lnSpc>
                <a:spcPct val="110000"/>
              </a:lnSpc>
              <a:spcBef>
                <a:spcPts val="1200"/>
              </a:spcBef>
              <a:buClr>
                <a:srgbClr val="0070C0"/>
              </a:buClr>
            </a:pPr>
            <a:r>
              <a:rPr lang="en-US" sz="2000" dirty="0"/>
              <a:t>Equipment that DOES something must be VALIDATED to prove that it does what you need it to do. </a:t>
            </a:r>
          </a:p>
          <a:p>
            <a:pPr lvl="1">
              <a:lnSpc>
                <a:spcPct val="110000"/>
              </a:lnSpc>
              <a:spcBef>
                <a:spcPts val="1200"/>
              </a:spcBef>
              <a:buClr>
                <a:srgbClr val="0070C0"/>
              </a:buClr>
            </a:pPr>
            <a:r>
              <a:rPr lang="en-US" sz="2000" dirty="0"/>
              <a:t>May also include components that take measurements and therefore must also be CALIBRATED</a:t>
            </a:r>
            <a:endParaRPr lang="en-US" dirty="0"/>
          </a:p>
        </p:txBody>
      </p:sp>
      <p:sp>
        <p:nvSpPr>
          <p:cNvPr id="4" name="Slide Number Placeholder 3">
            <a:extLst>
              <a:ext uri="{FF2B5EF4-FFF2-40B4-BE49-F238E27FC236}">
                <a16:creationId xmlns:a16="http://schemas.microsoft.com/office/drawing/2014/main" id="{F54E982E-E8E6-4D82-BFFF-E9957039418C}"/>
              </a:ext>
              <a:ext uri="{C183D7F6-B498-43B3-948B-1728B52AA6E4}">
                <adec:decorative xmlns:adec="http://schemas.microsoft.com/office/drawing/2017/decorative" val="1"/>
              </a:ext>
            </a:extLst>
          </p:cNvPr>
          <p:cNvSpPr txBox="1">
            <a:spLocks/>
          </p:cNvSpPr>
          <p:nvPr/>
        </p:nvSpPr>
        <p:spPr>
          <a:xfrm>
            <a:off x="8437948" y="6366080"/>
            <a:ext cx="541116" cy="48999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F997E3C2-453C-4536-AF71-5BE3C657D68C}" type="slidenum">
              <a:rPr lang="en-US" smtClean="0"/>
              <a:pPr>
                <a:defRPr/>
              </a:pPr>
              <a:t>23</a:t>
            </a:fld>
            <a:endParaRPr lang="en-US" dirty="0"/>
          </a:p>
        </p:txBody>
      </p:sp>
    </p:spTree>
    <p:extLst>
      <p:ext uri="{BB962C8B-B14F-4D97-AF65-F5344CB8AC3E}">
        <p14:creationId xmlns:p14="http://schemas.microsoft.com/office/powerpoint/2010/main" val="30643976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5427E-79EC-46EB-834A-70B59F7AE10C}"/>
              </a:ext>
            </a:extLst>
          </p:cNvPr>
          <p:cNvSpPr>
            <a:spLocks noGrp="1"/>
          </p:cNvSpPr>
          <p:nvPr>
            <p:ph type="title"/>
          </p:nvPr>
        </p:nvSpPr>
        <p:spPr/>
        <p:txBody>
          <a:bodyPr/>
          <a:lstStyle/>
          <a:p>
            <a:r>
              <a:rPr kumimoji="0" lang="en-US" sz="2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mj-cs"/>
              </a:rPr>
              <a:t>What Makes Equipment GMP??? </a:t>
            </a:r>
            <a:endParaRPr lang="en-US" dirty="0"/>
          </a:p>
        </p:txBody>
      </p:sp>
      <p:sp>
        <p:nvSpPr>
          <p:cNvPr id="3" name="Content Placeholder 2">
            <a:extLst>
              <a:ext uri="{FF2B5EF4-FFF2-40B4-BE49-F238E27FC236}">
                <a16:creationId xmlns:a16="http://schemas.microsoft.com/office/drawing/2014/main" id="{340BC39A-5ECB-410D-9A1A-064AC59F9D54}"/>
              </a:ext>
            </a:extLst>
          </p:cNvPr>
          <p:cNvSpPr>
            <a:spLocks noGrp="1"/>
          </p:cNvSpPr>
          <p:nvPr>
            <p:ph idx="4294967295"/>
          </p:nvPr>
        </p:nvSpPr>
        <p:spPr>
          <a:xfrm>
            <a:off x="288099" y="1686208"/>
            <a:ext cx="5530242" cy="2519363"/>
          </a:xfrm>
        </p:spPr>
        <p:txBody>
          <a:bodyPr/>
          <a:lstStyle/>
          <a:p>
            <a:pPr marL="0" marR="0" indent="0" defTabSz="914400" rtl="0" eaLnBrk="0" fontAlgn="base" latinLnBrk="0" hangingPunct="0">
              <a:lnSpc>
                <a:spcPct val="100000"/>
              </a:lnSpc>
              <a:spcBef>
                <a:spcPct val="30000"/>
              </a:spcBef>
              <a:spcAft>
                <a:spcPct val="0"/>
              </a:spcAft>
              <a:buClrTx/>
              <a:buSzTx/>
              <a:buFontTx/>
              <a:buNone/>
              <a:tabLst/>
              <a:defRPr/>
            </a:pPr>
            <a:r>
              <a:rPr lang="en-US" sz="1800" b="0" dirty="0"/>
              <a:t>Whether a piece of equipment is suitable is NOT a subjective decision.  It is based on your needs and DATA that demonstrates that the equipment meets your needs. </a:t>
            </a:r>
          </a:p>
          <a:p>
            <a:pPr marL="0" indent="0" eaLnBrk="1" hangingPunct="1">
              <a:buNone/>
            </a:pPr>
            <a:r>
              <a:rPr lang="en-US" sz="1800" b="0" dirty="0"/>
              <a:t>Some equipment doesn’t just “do” something – it measures some product attribute – the physical dimensions, weight, pH, particulate counts, optical density.  </a:t>
            </a:r>
          </a:p>
          <a:p>
            <a:endParaRPr lang="en-US" sz="1000" dirty="0"/>
          </a:p>
        </p:txBody>
      </p:sp>
      <p:graphicFrame>
        <p:nvGraphicFramePr>
          <p:cNvPr id="6" name="Content Placeholder 3">
            <a:extLst>
              <a:ext uri="{FF2B5EF4-FFF2-40B4-BE49-F238E27FC236}">
                <a16:creationId xmlns:a16="http://schemas.microsoft.com/office/drawing/2014/main" id="{A475F2DC-808F-4E95-9542-B5ADE590BE5B}"/>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861257088"/>
              </p:ext>
            </p:extLst>
          </p:nvPr>
        </p:nvGraphicFramePr>
        <p:xfrm>
          <a:off x="6038367" y="2030934"/>
          <a:ext cx="2693770" cy="1795451"/>
        </p:xfrm>
        <a:graphic>
          <a:graphicData uri="http://schemas.openxmlformats.org/presentationml/2006/ole">
            <mc:AlternateContent xmlns:mc="http://schemas.openxmlformats.org/markup-compatibility/2006">
              <mc:Choice xmlns:v="urn:schemas-microsoft-com:vml" Requires="v">
                <p:oleObj name="Photo Editor Photo" r:id="rId2" imgW="7201905" imgH="4800000" progId="MSPhotoEd.3">
                  <p:embed/>
                </p:oleObj>
              </mc:Choice>
              <mc:Fallback>
                <p:oleObj name="Photo Editor Photo" r:id="rId2" imgW="7201905" imgH="4800000" progId="MSPhotoEd.3">
                  <p:embed/>
                  <p:pic>
                    <p:nvPicPr>
                      <p:cNvPr id="4" name="Content Placeholder 3"/>
                      <p:cNvPicPr>
                        <a:picLocks noChangeAspect="1" noChangeArrowheads="1"/>
                      </p:cNvPicPr>
                      <p:nvPr/>
                    </p:nvPicPr>
                    <p:blipFill>
                      <a:blip r:embed="rId3">
                        <a:extLst>
                          <a:ext uri="{28A0092B-C50C-407E-A947-70E740481C1C}">
                            <a14:useLocalDpi xmlns:a14="http://schemas.microsoft.com/office/drawing/2010/main" val="0"/>
                          </a:ext>
                        </a:extLst>
                      </a:blip>
                      <a:srcRect l="24333" t="9523" b="9525"/>
                      <a:stretch>
                        <a:fillRect/>
                      </a:stretch>
                    </p:blipFill>
                    <p:spPr bwMode="auto">
                      <a:xfrm>
                        <a:off x="6038367" y="2030934"/>
                        <a:ext cx="2693770" cy="1795451"/>
                      </a:xfrm>
                      <a:prstGeom prst="rect">
                        <a:avLst/>
                      </a:prstGeom>
                      <a:noFill/>
                      <a:ln w="38100">
                        <a:solidFill>
                          <a:schemeClr val="tx1"/>
                        </a:solidFill>
                        <a:miter lim="800000"/>
                        <a:headEnd/>
                        <a:tailEnd/>
                      </a:ln>
                      <a:effectLst/>
                    </p:spPr>
                  </p:pic>
                </p:oleObj>
              </mc:Fallback>
            </mc:AlternateContent>
          </a:graphicData>
        </a:graphic>
      </p:graphicFrame>
      <p:sp>
        <p:nvSpPr>
          <p:cNvPr id="7" name="TextBox 6">
            <a:extLst>
              <a:ext uri="{FF2B5EF4-FFF2-40B4-BE49-F238E27FC236}">
                <a16:creationId xmlns:a16="http://schemas.microsoft.com/office/drawing/2014/main" id="{B4E55096-F717-4F33-B159-8CE7528CBD42}"/>
              </a:ext>
            </a:extLst>
          </p:cNvPr>
          <p:cNvSpPr txBox="1"/>
          <p:nvPr/>
        </p:nvSpPr>
        <p:spPr>
          <a:xfrm>
            <a:off x="288099" y="4258948"/>
            <a:ext cx="8314564" cy="2031325"/>
          </a:xfrm>
          <a:prstGeom prst="rect">
            <a:avLst/>
          </a:prstGeom>
          <a:noFill/>
        </p:spPr>
        <p:txBody>
          <a:bodyPr wrap="square">
            <a:spAutoFit/>
          </a:bodyPr>
          <a:lstStyle/>
          <a:p>
            <a:pPr marL="0" indent="0" eaLnBrk="1" hangingPunct="1">
              <a:buNone/>
            </a:pPr>
            <a:r>
              <a:rPr lang="en-US" sz="1800" b="0" dirty="0"/>
              <a:t>It is important that the measuring equipment being used has the reliability and accuracy needed for the job. This is part of the product’s design and depending on what you are doing with the instrument, may or may not be suitable for your application.   A scale used to measure bulk quantities of chemicals with an accuracy of +/- 1 gram may be fine for that use.  But using a scale with an accuracy of +/- 1 gram for weighing small quantities for pilot formulations is inappropriate and not “suitable” for that intended use.  </a:t>
            </a:r>
          </a:p>
        </p:txBody>
      </p:sp>
      <p:sp>
        <p:nvSpPr>
          <p:cNvPr id="5" name="TextBox 4">
            <a:extLst>
              <a:ext uri="{FF2B5EF4-FFF2-40B4-BE49-F238E27FC236}">
                <a16:creationId xmlns:a16="http://schemas.microsoft.com/office/drawing/2014/main" id="{F1BCDEAF-6848-4820-91CA-6A5C923A60C9}"/>
              </a:ext>
              <a:ext uri="{C183D7F6-B498-43B3-948B-1728B52AA6E4}">
                <adec:decorative xmlns:adec="http://schemas.microsoft.com/office/drawing/2017/decorative" val="1"/>
              </a:ext>
            </a:extLst>
          </p:cNvPr>
          <p:cNvSpPr txBox="1"/>
          <p:nvPr/>
        </p:nvSpPr>
        <p:spPr>
          <a:xfrm>
            <a:off x="8602663" y="6343650"/>
            <a:ext cx="503498" cy="369332"/>
          </a:xfrm>
          <a:prstGeom prst="rect">
            <a:avLst/>
          </a:prstGeom>
          <a:noFill/>
        </p:spPr>
        <p:txBody>
          <a:bodyPr wrap="square">
            <a:spAutoFit/>
          </a:bodyPr>
          <a:lstStyle/>
          <a:p>
            <a:fld id="{F997E3C2-453C-4536-AF71-5BE3C657D68C}" type="slidenum">
              <a:rPr lang="en-US" smtClean="0"/>
              <a:pPr/>
              <a:t>24</a:t>
            </a:fld>
            <a:endParaRPr lang="en-US" dirty="0"/>
          </a:p>
        </p:txBody>
      </p:sp>
    </p:spTree>
    <p:extLst>
      <p:ext uri="{BB962C8B-B14F-4D97-AF65-F5344CB8AC3E}">
        <p14:creationId xmlns:p14="http://schemas.microsoft.com/office/powerpoint/2010/main" val="2777285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988FB-E62D-45AF-88C8-1B576B15F30F}"/>
              </a:ext>
            </a:extLst>
          </p:cNvPr>
          <p:cNvSpPr>
            <a:spLocks noGrp="1"/>
          </p:cNvSpPr>
          <p:nvPr>
            <p:ph type="title"/>
          </p:nvPr>
        </p:nvSpPr>
        <p:spPr/>
        <p:txBody>
          <a:bodyPr/>
          <a:lstStyle/>
          <a:p>
            <a:pPr marL="0" marR="0" lvl="0" indent="0" defTabSz="914400" rtl="0" eaLnBrk="1" fontAlgn="base" latinLnBrk="0" hangingPunct="1">
              <a:lnSpc>
                <a:spcPct val="100000"/>
              </a:lnSpc>
              <a:spcBef>
                <a:spcPts val="600"/>
              </a:spcBef>
              <a:spcAft>
                <a:spcPct val="0"/>
              </a:spcAft>
              <a:tabLst/>
              <a:defRPr/>
            </a:pPr>
            <a:r>
              <a:rPr kumimoji="0" lang="en-US" sz="1800" b="1" i="0" u="none" strike="noStrike" kern="1200" cap="none" spc="0" normalizeH="0" baseline="0" noProof="0" dirty="0">
                <a:ln>
                  <a:noFill/>
                </a:ln>
                <a:solidFill>
                  <a:srgbClr val="FFFFFF"/>
                </a:solidFill>
                <a:effectLst/>
                <a:uLnTx/>
                <a:uFillTx/>
                <a:latin typeface="Arial" charset="0"/>
                <a:ea typeface="+mn-ea"/>
                <a:cs typeface="+mn-cs"/>
              </a:rPr>
              <a:t>Calibration</a:t>
            </a:r>
            <a:br>
              <a:rPr kumimoji="0" lang="en-US" sz="1800" b="1" i="0" u="none" strike="noStrike" kern="1200" cap="none" spc="0" normalizeH="0" baseline="0" noProof="0" dirty="0">
                <a:ln>
                  <a:noFill/>
                </a:ln>
                <a:solidFill>
                  <a:srgbClr val="FFFFFF"/>
                </a:solidFill>
                <a:effectLst/>
                <a:uLnTx/>
                <a:uFillTx/>
                <a:latin typeface="Arial" charset="0"/>
                <a:ea typeface="+mn-ea"/>
                <a:cs typeface="+mn-cs"/>
              </a:rPr>
            </a:br>
            <a:r>
              <a:rPr kumimoji="0" lang="en-US" sz="3200" b="1" i="0" u="none" strike="noStrike" kern="1200" cap="none" spc="0" normalizeH="0" baseline="0" noProof="0" dirty="0">
                <a:ln>
                  <a:noFill/>
                </a:ln>
                <a:solidFill>
                  <a:srgbClr val="FFFFFF"/>
                </a:solidFill>
                <a:effectLst/>
                <a:uLnTx/>
                <a:uFillTx/>
                <a:latin typeface="Arial" charset="0"/>
                <a:ea typeface="+mn-ea"/>
                <a:cs typeface="+mn-cs"/>
              </a:rPr>
              <a:t>Range &amp; Tolerance</a:t>
            </a:r>
            <a:endParaRPr lang="en-US" dirty="0"/>
          </a:p>
        </p:txBody>
      </p:sp>
      <p:sp>
        <p:nvSpPr>
          <p:cNvPr id="3" name="Content Placeholder 2">
            <a:extLst>
              <a:ext uri="{FF2B5EF4-FFF2-40B4-BE49-F238E27FC236}">
                <a16:creationId xmlns:a16="http://schemas.microsoft.com/office/drawing/2014/main" id="{8F2E77C9-B3AB-441C-AD99-490C6525F5A9}"/>
              </a:ext>
            </a:extLst>
          </p:cNvPr>
          <p:cNvSpPr>
            <a:spLocks noGrp="1"/>
          </p:cNvSpPr>
          <p:nvPr>
            <p:ph idx="4294967295"/>
          </p:nvPr>
        </p:nvSpPr>
        <p:spPr>
          <a:xfrm>
            <a:off x="414670" y="1599093"/>
            <a:ext cx="8416179" cy="5056620"/>
          </a:xfrm>
        </p:spPr>
        <p:txBody>
          <a:bodyPr>
            <a:normAutofit/>
          </a:bodyPr>
          <a:lstStyle/>
          <a:p>
            <a:pPr marL="0" marR="0" lvl="0" indent="0" defTabSz="914400" rtl="0" eaLnBrk="1" fontAlgn="base" latinLnBrk="0" hangingPunct="1">
              <a:lnSpc>
                <a:spcPct val="100000"/>
              </a:lnSpc>
              <a:spcBef>
                <a:spcPct val="3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The challenge is to confirm that your measuring equipment is measuring accurately.  I think you can accept that no measuring equipment is “Perfect”.  There is some degree of imprecision in every measurement.  The question you have to answer is how much imprecision is acceptable for you.  </a:t>
            </a:r>
          </a:p>
          <a:p>
            <a:pPr marL="0" marR="0" lvl="0" indent="0"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defTabSz="914400" rtl="0" eaLnBrk="1" fontAlgn="base" latinLnBrk="0" hangingPunct="1">
              <a:lnSpc>
                <a:spcPct val="100000"/>
              </a:lnSpc>
              <a:spcBef>
                <a:spcPct val="30000"/>
              </a:spcBef>
              <a:spcAft>
                <a:spcPct val="0"/>
              </a:spcAft>
              <a:buClrTx/>
              <a:buSzTx/>
              <a:buFontTx/>
              <a:buNone/>
              <a:tabLst/>
              <a:defRPr/>
            </a:pPr>
            <a:r>
              <a:rPr kumimoji="0" lang="en-US" sz="1800" i="0" u="none" strike="noStrike" kern="1200" cap="none" spc="0" normalizeH="0" baseline="0" noProof="0" dirty="0">
                <a:ln>
                  <a:noFill/>
                </a:ln>
                <a:solidFill>
                  <a:srgbClr val="000000"/>
                </a:solidFill>
                <a:effectLst/>
                <a:uLnTx/>
                <a:uFillTx/>
                <a:latin typeface="Arial" pitchFamily="34" charset="0"/>
                <a:ea typeface="+mn-ea"/>
                <a:cs typeface="+mn-cs"/>
              </a:rPr>
              <a:t>Take this example:  </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You are on a diet and expect to lose ½ - 1 kg / week (roughly 1 – 2 pounds).  Are you OK with your scale weighing accurately to within 1 kg (2 pounds)?  Probably not.  You are going to miss your weight loss because of the imprecision of the scale.  What if the scale was +/- ½ kg (1 pound) or +/- ¼ kg (1/2 pound)  </a:t>
            </a:r>
          </a:p>
          <a:p>
            <a:pPr marL="0" marR="0" lvl="0" indent="0"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defTabSz="914400" rtl="0" eaLnBrk="1" fontAlgn="base" latinLnBrk="0" hangingPunct="1">
              <a:lnSpc>
                <a:spcPct val="100000"/>
              </a:lnSpc>
              <a:spcBef>
                <a:spcPct val="3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Calibration is the activity that confirms a measuring equipment’s ability to generate accurate and reliable results.  In calibration, technicians not only determine whether the device measures accurately, but they can often make adjustments to tweak the unit to return the unit to its calibrated state.  So, if over the years, you scale reads 150 pounds instead of 148 pounds, often calibration technicians can adjust this so the scale now reads 150 pounds as 150 pounds.</a:t>
            </a:r>
          </a:p>
          <a:p>
            <a:endParaRPr lang="en-US" dirty="0"/>
          </a:p>
        </p:txBody>
      </p:sp>
      <p:sp>
        <p:nvSpPr>
          <p:cNvPr id="5" name="TextBox 4">
            <a:extLst>
              <a:ext uri="{FF2B5EF4-FFF2-40B4-BE49-F238E27FC236}">
                <a16:creationId xmlns:a16="http://schemas.microsoft.com/office/drawing/2014/main" id="{8E298E63-4F63-47B4-9699-898DE410E559}"/>
              </a:ext>
              <a:ext uri="{C183D7F6-B498-43B3-948B-1728B52AA6E4}">
                <adec:decorative xmlns:adec="http://schemas.microsoft.com/office/drawing/2017/decorative" val="1"/>
              </a:ext>
            </a:extLst>
          </p:cNvPr>
          <p:cNvSpPr txBox="1"/>
          <p:nvPr/>
        </p:nvSpPr>
        <p:spPr>
          <a:xfrm>
            <a:off x="8602663" y="6366076"/>
            <a:ext cx="526648" cy="369332"/>
          </a:xfrm>
          <a:prstGeom prst="rect">
            <a:avLst/>
          </a:prstGeom>
          <a:noFill/>
        </p:spPr>
        <p:txBody>
          <a:bodyPr wrap="square">
            <a:spAutoFit/>
          </a:bodyPr>
          <a:lstStyle/>
          <a:p>
            <a:fld id="{210EC77A-3B05-41BB-8ED0-B632F8722BC4}" type="slidenum">
              <a:rPr lang="en-US" smtClean="0"/>
              <a:pPr/>
              <a:t>25</a:t>
            </a:fld>
            <a:endParaRPr lang="en-US" dirty="0"/>
          </a:p>
        </p:txBody>
      </p:sp>
    </p:spTree>
    <p:extLst>
      <p:ext uri="{BB962C8B-B14F-4D97-AF65-F5344CB8AC3E}">
        <p14:creationId xmlns:p14="http://schemas.microsoft.com/office/powerpoint/2010/main" val="9803030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114140" y="254578"/>
            <a:ext cx="5703344" cy="9387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Arial" charset="0"/>
                <a:ea typeface="+mn-ea"/>
                <a:cs typeface="+mn-cs"/>
              </a:rPr>
              <a:t>Calibration</a:t>
            </a: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Arial" charset="0"/>
                <a:ea typeface="+mn-ea"/>
                <a:cs typeface="+mn-cs"/>
              </a:rPr>
              <a:t>Criteria</a:t>
            </a:r>
          </a:p>
        </p:txBody>
      </p:sp>
      <p:sp>
        <p:nvSpPr>
          <p:cNvPr id="34836" name="Text Box 1049"/>
          <p:cNvSpPr txBox="1">
            <a:spLocks noChangeArrowheads="1"/>
          </p:cNvSpPr>
          <p:nvPr/>
        </p:nvSpPr>
        <p:spPr bwMode="auto">
          <a:xfrm>
            <a:off x="217889" y="1528280"/>
            <a:ext cx="7664470" cy="461665"/>
          </a:xfrm>
          <a:prstGeom prst="rect">
            <a:avLst/>
          </a:prstGeom>
          <a:noFill/>
          <a:ln w="57150">
            <a:noFill/>
            <a:miter lim="800000"/>
            <a:headEnd/>
            <a:tailEnd/>
          </a:ln>
          <a:effectLst/>
        </p:spPr>
        <p:txBody>
          <a:bodyPr wrap="square">
            <a:spAutoFit/>
          </a:bodyPr>
          <a:lstStyle>
            <a:lvl1pPr eaLnBrk="0" hangingPunct="0">
              <a:tabLst>
                <a:tab pos="1028700" algn="l"/>
              </a:tabLst>
              <a:defRPr sz="2400">
                <a:solidFill>
                  <a:schemeClr val="tx1"/>
                </a:solidFill>
                <a:latin typeface="Arial" charset="0"/>
              </a:defRPr>
            </a:lvl1pPr>
            <a:lvl2pPr marL="742950" indent="-285750" eaLnBrk="0" hangingPunct="0">
              <a:tabLst>
                <a:tab pos="1028700" algn="l"/>
              </a:tabLst>
              <a:defRPr sz="2400">
                <a:solidFill>
                  <a:schemeClr val="tx1"/>
                </a:solidFill>
                <a:latin typeface="Arial" charset="0"/>
              </a:defRPr>
            </a:lvl2pPr>
            <a:lvl3pPr marL="1143000" indent="-228600" eaLnBrk="0" hangingPunct="0">
              <a:tabLst>
                <a:tab pos="1028700" algn="l"/>
              </a:tabLst>
              <a:defRPr sz="2400">
                <a:solidFill>
                  <a:schemeClr val="tx1"/>
                </a:solidFill>
                <a:latin typeface="Arial" charset="0"/>
              </a:defRPr>
            </a:lvl3pPr>
            <a:lvl4pPr marL="1600200" indent="-228600" eaLnBrk="0" hangingPunct="0">
              <a:tabLst>
                <a:tab pos="1028700" algn="l"/>
              </a:tabLst>
              <a:defRPr sz="2400">
                <a:solidFill>
                  <a:schemeClr val="tx1"/>
                </a:solidFill>
                <a:latin typeface="Arial" charset="0"/>
              </a:defRPr>
            </a:lvl4pPr>
            <a:lvl5pPr marL="2057400" indent="-228600" eaLnBrk="0" hangingPunct="0">
              <a:tabLst>
                <a:tab pos="1028700" algn="l"/>
              </a:tabLst>
              <a:defRPr sz="2400">
                <a:solidFill>
                  <a:schemeClr val="tx1"/>
                </a:solidFill>
                <a:latin typeface="Arial" charset="0"/>
              </a:defRPr>
            </a:lvl5pPr>
            <a:lvl6pPr marL="2514600" indent="-228600" eaLnBrk="0" fontAlgn="base" hangingPunct="0">
              <a:spcBef>
                <a:spcPct val="0"/>
              </a:spcBef>
              <a:spcAft>
                <a:spcPct val="0"/>
              </a:spcAft>
              <a:tabLst>
                <a:tab pos="1028700" algn="l"/>
              </a:tabLst>
              <a:defRPr sz="2400">
                <a:solidFill>
                  <a:schemeClr val="tx1"/>
                </a:solidFill>
                <a:latin typeface="Arial" charset="0"/>
              </a:defRPr>
            </a:lvl6pPr>
            <a:lvl7pPr marL="2971800" indent="-228600" eaLnBrk="0" fontAlgn="base" hangingPunct="0">
              <a:spcBef>
                <a:spcPct val="0"/>
              </a:spcBef>
              <a:spcAft>
                <a:spcPct val="0"/>
              </a:spcAft>
              <a:tabLst>
                <a:tab pos="1028700" algn="l"/>
              </a:tabLst>
              <a:defRPr sz="2400">
                <a:solidFill>
                  <a:schemeClr val="tx1"/>
                </a:solidFill>
                <a:latin typeface="Arial" charset="0"/>
              </a:defRPr>
            </a:lvl7pPr>
            <a:lvl8pPr marL="3429000" indent="-228600" eaLnBrk="0" fontAlgn="base" hangingPunct="0">
              <a:spcBef>
                <a:spcPct val="0"/>
              </a:spcBef>
              <a:spcAft>
                <a:spcPct val="0"/>
              </a:spcAft>
              <a:tabLst>
                <a:tab pos="1028700" algn="l"/>
              </a:tabLst>
              <a:defRPr sz="2400">
                <a:solidFill>
                  <a:schemeClr val="tx1"/>
                </a:solidFill>
                <a:latin typeface="Arial" charset="0"/>
              </a:defRPr>
            </a:lvl8pPr>
            <a:lvl9pPr marL="3886200" indent="-228600" eaLnBrk="0" fontAlgn="base" hangingPunct="0">
              <a:spcBef>
                <a:spcPct val="0"/>
              </a:spcBef>
              <a:spcAft>
                <a:spcPct val="0"/>
              </a:spcAft>
              <a:tabLst>
                <a:tab pos="1028700" algn="l"/>
              </a:tabLst>
              <a:defRPr sz="2400">
                <a:solidFill>
                  <a:schemeClr val="tx1"/>
                </a:solidFill>
                <a:latin typeface="Arial" charset="0"/>
              </a:defRPr>
            </a:lvl9pPr>
          </a:lstStyle>
          <a:p>
            <a:pPr eaLnBrk="1" hangingPunct="1">
              <a:spcBef>
                <a:spcPct val="50000"/>
              </a:spcBef>
            </a:pPr>
            <a:r>
              <a:rPr lang="en-US" dirty="0"/>
              <a:t>Choosing the right equipment and calibration criteria.</a:t>
            </a:r>
            <a:endParaRPr lang="en-US" b="1" dirty="0">
              <a:solidFill>
                <a:schemeClr val="tx2"/>
              </a:solidFill>
            </a:endParaRPr>
          </a:p>
        </p:txBody>
      </p:sp>
      <p:sp>
        <p:nvSpPr>
          <p:cNvPr id="11" name="TextBox 10">
            <a:extLst>
              <a:ext uri="{FF2B5EF4-FFF2-40B4-BE49-F238E27FC236}">
                <a16:creationId xmlns:a16="http://schemas.microsoft.com/office/drawing/2014/main" id="{6658CBFA-EE50-4AAA-994E-7B5B3F0ABCD7}"/>
              </a:ext>
            </a:extLst>
          </p:cNvPr>
          <p:cNvSpPr txBox="1"/>
          <p:nvPr/>
        </p:nvSpPr>
        <p:spPr>
          <a:xfrm>
            <a:off x="2428462" y="1980268"/>
            <a:ext cx="4038271" cy="1815882"/>
          </a:xfrm>
          <a:prstGeom prst="rect">
            <a:avLst/>
          </a:prstGeom>
          <a:noFill/>
        </p:spPr>
        <p:txBody>
          <a:bodyPr wrap="square">
            <a:spAutoFit/>
          </a:bodyPr>
          <a:lstStyle/>
          <a:p>
            <a:pPr marL="0" marR="0" lvl="0" indent="0" defTabSz="914400" rtl="0" eaLnBrk="1" fontAlgn="base" latinLnBrk="0" hangingPunct="1">
              <a:lnSpc>
                <a:spcPct val="100000"/>
              </a:lnSpc>
              <a:spcBef>
                <a:spcPct val="3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An example scale can be calibrated to be accurate to within 5 pounds.  It may be able to be calibrated to be accurate within 2 pounds, maybe even one pound.    But the fact that the scale is calibrated doesn’t always make it useful for you.  In this example, if the scale is calibrated to +/- 5 pounds, it still won’t be useful to you in monitoring the results of your dieting.  </a:t>
            </a:r>
          </a:p>
        </p:txBody>
      </p:sp>
      <p:sp>
        <p:nvSpPr>
          <p:cNvPr id="13" name="TextBox 12">
            <a:extLst>
              <a:ext uri="{FF2B5EF4-FFF2-40B4-BE49-F238E27FC236}">
                <a16:creationId xmlns:a16="http://schemas.microsoft.com/office/drawing/2014/main" id="{7918DB38-B42E-489E-B331-8FCA5A21DF87}"/>
              </a:ext>
            </a:extLst>
          </p:cNvPr>
          <p:cNvSpPr txBox="1"/>
          <p:nvPr/>
        </p:nvSpPr>
        <p:spPr>
          <a:xfrm>
            <a:off x="2352807" y="3882804"/>
            <a:ext cx="4038271" cy="2471959"/>
          </a:xfrm>
          <a:prstGeom prst="rect">
            <a:avLst/>
          </a:prstGeom>
          <a:noFill/>
        </p:spPr>
        <p:txBody>
          <a:bodyPr wrap="square">
            <a:spAutoFit/>
          </a:bodyPr>
          <a:lstStyle/>
          <a:p>
            <a:pPr marL="0" marR="0" lvl="0" indent="0" defTabSz="914400" rtl="0" eaLnBrk="1" fontAlgn="base" latinLnBrk="0" hangingPunct="1">
              <a:lnSpc>
                <a:spcPct val="95000"/>
              </a:lnSpc>
              <a:spcBef>
                <a:spcPts val="1000"/>
              </a:spcBef>
              <a:spcAft>
                <a:spcPct val="0"/>
              </a:spcAft>
              <a:buClr>
                <a:srgbClr val="579FDB"/>
              </a:buClr>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In our example of dieting, we expect weight to change from week to week by between 0 – 1 kg (0 - 2 pounds).  We don’t want a scale that has a tolerance of +/- one kg because we’d potentially miss some significant changes that we’d want to know about.  Can you imaging dieting hard for a whole week, sticking to your diet, depriving yourself and loosing 1 kg only to have the scale fail to register that loss?  </a:t>
            </a:r>
          </a:p>
          <a:p>
            <a:pPr marL="0" marR="0" lvl="0" indent="0" defTabSz="914400" rtl="0" eaLnBrk="1" fontAlgn="base" latinLnBrk="0" hangingPunct="1">
              <a:lnSpc>
                <a:spcPct val="95000"/>
              </a:lnSpc>
              <a:spcBef>
                <a:spcPts val="1000"/>
              </a:spcBef>
              <a:spcAft>
                <a:spcPct val="0"/>
              </a:spcAft>
              <a:buClr>
                <a:srgbClr val="579FDB"/>
              </a:buClr>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So, we decide that we need a scale that is accurate to at least a quarter of a kg.  </a:t>
            </a:r>
          </a:p>
        </p:txBody>
      </p:sp>
      <p:sp>
        <p:nvSpPr>
          <p:cNvPr id="25"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580438" y="6354763"/>
            <a:ext cx="563562" cy="350837"/>
          </a:xfrm>
          <a:prstGeom prst="rect">
            <a:avLst/>
          </a:prstGeom>
        </p:spPr>
        <p:txBody>
          <a:bodyPr/>
          <a:lstStyle/>
          <a:p>
            <a:pPr>
              <a:defRPr/>
            </a:pPr>
            <a:fld id="{210EC77A-3B05-41BB-8ED0-B632F8722BC4}" type="slidenum">
              <a:rPr lang="en-US"/>
              <a:pPr>
                <a:defRPr/>
              </a:pPr>
              <a:t>26</a:t>
            </a:fld>
            <a:endParaRPr lang="en-US" dirty="0"/>
          </a:p>
        </p:txBody>
      </p:sp>
    </p:spTree>
    <p:extLst>
      <p:ext uri="{BB962C8B-B14F-4D97-AF65-F5344CB8AC3E}">
        <p14:creationId xmlns:p14="http://schemas.microsoft.com/office/powerpoint/2010/main" val="20159356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988FB-E62D-45AF-88C8-1B576B15F30F}"/>
              </a:ext>
            </a:extLst>
          </p:cNvPr>
          <p:cNvSpPr>
            <a:spLocks noGrp="1"/>
          </p:cNvSpPr>
          <p:nvPr>
            <p:ph type="title"/>
          </p:nvPr>
        </p:nvSpPr>
        <p:spPr/>
        <p:txBody>
          <a:bodyPr/>
          <a:lstStyle/>
          <a:p>
            <a:pPr marL="0" marR="0" lvl="0" indent="0" defTabSz="914400" rtl="0" eaLnBrk="1" fontAlgn="base" latinLnBrk="0" hangingPunct="1">
              <a:lnSpc>
                <a:spcPct val="100000"/>
              </a:lnSpc>
              <a:spcBef>
                <a:spcPts val="600"/>
              </a:spcBef>
              <a:spcAft>
                <a:spcPct val="0"/>
              </a:spcAft>
              <a:tabLst/>
              <a:defRPr/>
            </a:pPr>
            <a:r>
              <a:rPr kumimoji="0" lang="en-US" sz="1800" b="1" i="0" u="none" strike="noStrike" kern="1200" cap="none" spc="0" normalizeH="0" baseline="0" noProof="0" dirty="0">
                <a:ln>
                  <a:noFill/>
                </a:ln>
                <a:solidFill>
                  <a:srgbClr val="FFFFFF"/>
                </a:solidFill>
                <a:effectLst/>
                <a:uLnTx/>
                <a:uFillTx/>
                <a:latin typeface="Arial" charset="0"/>
                <a:ea typeface="+mn-ea"/>
                <a:cs typeface="+mn-cs"/>
              </a:rPr>
              <a:t>Calibration</a:t>
            </a:r>
            <a:br>
              <a:rPr kumimoji="0" lang="en-US" sz="1800" b="1" i="0" u="none" strike="noStrike" kern="1200" cap="none" spc="0" normalizeH="0" baseline="0" noProof="0" dirty="0">
                <a:ln>
                  <a:noFill/>
                </a:ln>
                <a:solidFill>
                  <a:srgbClr val="FFFFFF"/>
                </a:solidFill>
                <a:effectLst/>
                <a:uLnTx/>
                <a:uFillTx/>
                <a:latin typeface="Arial" charset="0"/>
                <a:ea typeface="+mn-ea"/>
                <a:cs typeface="+mn-cs"/>
              </a:rPr>
            </a:br>
            <a:r>
              <a:rPr kumimoji="0" lang="en-US" sz="3200" b="1" i="0" u="none" strike="noStrike" kern="1200" cap="none" spc="0" normalizeH="0" baseline="0" noProof="0" dirty="0">
                <a:ln>
                  <a:noFill/>
                </a:ln>
                <a:solidFill>
                  <a:srgbClr val="FFFFFF"/>
                </a:solidFill>
                <a:effectLst/>
                <a:uLnTx/>
                <a:uFillTx/>
                <a:latin typeface="Arial" charset="0"/>
                <a:ea typeface="+mn-ea"/>
                <a:cs typeface="+mn-cs"/>
              </a:rPr>
              <a:t>Importance</a:t>
            </a:r>
            <a:endParaRPr lang="en-US" dirty="0"/>
          </a:p>
        </p:txBody>
      </p:sp>
      <p:sp>
        <p:nvSpPr>
          <p:cNvPr id="3" name="Content Placeholder 2">
            <a:extLst>
              <a:ext uri="{FF2B5EF4-FFF2-40B4-BE49-F238E27FC236}">
                <a16:creationId xmlns:a16="http://schemas.microsoft.com/office/drawing/2014/main" id="{8F2E77C9-B3AB-441C-AD99-490C6525F5A9}"/>
              </a:ext>
            </a:extLst>
          </p:cNvPr>
          <p:cNvSpPr>
            <a:spLocks noGrp="1"/>
          </p:cNvSpPr>
          <p:nvPr>
            <p:ph idx="4294967295"/>
          </p:nvPr>
        </p:nvSpPr>
        <p:spPr>
          <a:xfrm>
            <a:off x="348623" y="1763897"/>
            <a:ext cx="8419596" cy="4724400"/>
          </a:xfrm>
        </p:spPr>
        <p:txBody>
          <a:bodyPr/>
          <a:lstStyle/>
          <a:p>
            <a:pPr marL="0" marR="0" lvl="0" indent="0" defTabSz="914400" rtl="0" eaLnBrk="1" fontAlgn="base" latinLnBrk="0" hangingPunct="1">
              <a:lnSpc>
                <a:spcPct val="100000"/>
              </a:lnSpc>
              <a:spcBef>
                <a:spcPct val="3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Calibration is a critical activity that demonstrates the measuring equipment’s ability to generate accurate and reliable results within a specified range.  Part of the consideration is whether the equipment is designed to measure in the range appropriate for your work AND whether the equipment’s accuracy and reliability are appropriate for your work. </a:t>
            </a:r>
          </a:p>
          <a:p>
            <a:pPr marL="0" marR="0" lvl="0" indent="0" defTabSz="914400" rtl="0" eaLnBrk="1" fontAlgn="base" latinLnBrk="0" hangingPunct="1">
              <a:lnSpc>
                <a:spcPct val="100000"/>
              </a:lnSpc>
              <a:spcBef>
                <a:spcPct val="3000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defTabSz="914400" rtl="0" eaLnBrk="1" fontAlgn="base" latinLnBrk="0" hangingPunct="1">
              <a:lnSpc>
                <a:spcPct val="100000"/>
              </a:lnSpc>
              <a:spcBef>
                <a:spcPct val="3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Calibration is a process where the equipment designed to measure an attribute is tested to assure that it can measure according to the manufacturer’s claims.  Calibration is an on-going effort.  Measuring equipment is checked on a periodic basis to be sure it’s continuing to perform as expected by generating measurements that are reliable and accurate.  </a:t>
            </a:r>
          </a:p>
          <a:p>
            <a:pPr marL="0" marR="0" lvl="0" indent="0" defTabSz="914400" rtl="0" eaLnBrk="1" fontAlgn="base" latinLnBrk="0" hangingPunct="1">
              <a:lnSpc>
                <a:spcPct val="100000"/>
              </a:lnSpc>
              <a:spcBef>
                <a:spcPct val="3000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defTabSz="914400" rtl="0" eaLnBrk="1" fontAlgn="base" latinLnBrk="0" hangingPunct="1">
              <a:lnSpc>
                <a:spcPct val="100000"/>
              </a:lnSpc>
              <a:spcBef>
                <a:spcPct val="3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Scales and balances are common pieces of equipment to calibrate. But anything that measures must be calibrated – thermometers, timers, pH meters, conductivity meters, voltage meters, pressure gauges, etc.</a:t>
            </a:r>
          </a:p>
          <a:p>
            <a:endParaRPr lang="en-US" dirty="0"/>
          </a:p>
        </p:txBody>
      </p:sp>
      <p:sp>
        <p:nvSpPr>
          <p:cNvPr id="5" name="TextBox 4">
            <a:extLst>
              <a:ext uri="{FF2B5EF4-FFF2-40B4-BE49-F238E27FC236}">
                <a16:creationId xmlns:a16="http://schemas.microsoft.com/office/drawing/2014/main" id="{8E298E63-4F63-47B4-9699-898DE410E559}"/>
              </a:ext>
              <a:ext uri="{C183D7F6-B498-43B3-948B-1728B52AA6E4}">
                <adec:decorative xmlns:adec="http://schemas.microsoft.com/office/drawing/2017/decorative" val="1"/>
              </a:ext>
            </a:extLst>
          </p:cNvPr>
          <p:cNvSpPr txBox="1"/>
          <p:nvPr/>
        </p:nvSpPr>
        <p:spPr>
          <a:xfrm>
            <a:off x="8602663" y="6366076"/>
            <a:ext cx="526648" cy="369332"/>
          </a:xfrm>
          <a:prstGeom prst="rect">
            <a:avLst/>
          </a:prstGeom>
          <a:noFill/>
        </p:spPr>
        <p:txBody>
          <a:bodyPr wrap="square">
            <a:spAutoFit/>
          </a:bodyPr>
          <a:lstStyle/>
          <a:p>
            <a:fld id="{210EC77A-3B05-41BB-8ED0-B632F8722BC4}" type="slidenum">
              <a:rPr lang="en-US" smtClean="0"/>
              <a:pPr/>
              <a:t>27</a:t>
            </a:fld>
            <a:endParaRPr lang="en-US" dirty="0"/>
          </a:p>
        </p:txBody>
      </p:sp>
    </p:spTree>
    <p:extLst>
      <p:ext uri="{BB962C8B-B14F-4D97-AF65-F5344CB8AC3E}">
        <p14:creationId xmlns:p14="http://schemas.microsoft.com/office/powerpoint/2010/main" val="24325359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idx="4294967295"/>
          </p:nvPr>
        </p:nvSpPr>
        <p:spPr>
          <a:xfrm>
            <a:off x="1113484" y="322826"/>
            <a:ext cx="5703344" cy="9387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Arial" charset="0"/>
                <a:ea typeface="+mn-ea"/>
                <a:cs typeface="+mn-cs"/>
              </a:rPr>
              <a:t>Calibration</a:t>
            </a: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Arial" charset="0"/>
                <a:ea typeface="+mn-ea"/>
                <a:cs typeface="+mn-cs"/>
              </a:rPr>
              <a:t>Requirements</a:t>
            </a:r>
          </a:p>
        </p:txBody>
      </p:sp>
      <p:sp>
        <p:nvSpPr>
          <p:cNvPr id="35846" name="Text Box 5"/>
          <p:cNvSpPr txBox="1">
            <a:spLocks noChangeArrowheads="1"/>
          </p:cNvSpPr>
          <p:nvPr/>
        </p:nvSpPr>
        <p:spPr bwMode="auto">
          <a:xfrm>
            <a:off x="512323" y="1503027"/>
            <a:ext cx="8214987" cy="5032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2200" dirty="0"/>
              <a:t>We must understand the requirements of our manufacturing processes and analytical needs in order to set appropriate ranges and tolerances. The “</a:t>
            </a:r>
            <a:r>
              <a:rPr lang="en-US" sz="2200" b="1" dirty="0"/>
              <a:t>End User” input is key!</a:t>
            </a:r>
            <a:endParaRPr lang="en-US" sz="2200" dirty="0"/>
          </a:p>
          <a:p>
            <a:pPr marL="342900" indent="-342900" eaLnBrk="1" hangingPunct="1">
              <a:spcBef>
                <a:spcPct val="50000"/>
              </a:spcBef>
              <a:buClr>
                <a:srgbClr val="0070C0"/>
              </a:buClr>
              <a:buFont typeface="Arial" panose="020B0604020202020204" pitchFamily="34" charset="0"/>
              <a:buChar char="•"/>
            </a:pPr>
            <a:r>
              <a:rPr lang="en-US" sz="2000" dirty="0"/>
              <a:t>Range &amp; values that a device is calibrated for</a:t>
            </a:r>
          </a:p>
          <a:p>
            <a:pPr marL="342900" indent="-342900" eaLnBrk="1" hangingPunct="1">
              <a:spcBef>
                <a:spcPct val="50000"/>
              </a:spcBef>
              <a:buClr>
                <a:srgbClr val="0070C0"/>
              </a:buClr>
              <a:buFont typeface="Arial" panose="020B0604020202020204" pitchFamily="34" charset="0"/>
              <a:buChar char="•"/>
            </a:pPr>
            <a:r>
              <a:rPr lang="en-US" sz="2000" dirty="0"/>
              <a:t>Manufacturers Tolerance vs Calibration Tolerance vs Process Tolerance</a:t>
            </a:r>
          </a:p>
          <a:p>
            <a:pPr eaLnBrk="1" hangingPunct="1">
              <a:spcBef>
                <a:spcPct val="50000"/>
              </a:spcBef>
            </a:pPr>
            <a:r>
              <a:rPr lang="en-US" sz="2200" dirty="0"/>
              <a:t>The process tolerance will determine what BDP calibration standard is necessary.</a:t>
            </a:r>
          </a:p>
          <a:p>
            <a:pPr marL="342900" indent="-342900" eaLnBrk="1" hangingPunct="1">
              <a:spcBef>
                <a:spcPct val="50000"/>
              </a:spcBef>
              <a:buClr>
                <a:srgbClr val="0070C0"/>
              </a:buClr>
              <a:buFont typeface="Arial" panose="020B0604020202020204" pitchFamily="34" charset="0"/>
              <a:buChar char="•"/>
            </a:pPr>
            <a:r>
              <a:rPr lang="en-US" sz="2000" dirty="0"/>
              <a:t>The tolerance of a standard should be at least 1/4</a:t>
            </a:r>
            <a:r>
              <a:rPr lang="en-US" sz="2000" baseline="30000" dirty="0"/>
              <a:t>th</a:t>
            </a:r>
            <a:r>
              <a:rPr lang="en-US" sz="2000" dirty="0"/>
              <a:t> of the desired process tolerance.  Stated differently, a 4:1 ratio should be maintained.</a:t>
            </a:r>
          </a:p>
          <a:p>
            <a:pPr marL="342900" indent="-342900" eaLnBrk="1" hangingPunct="1">
              <a:spcBef>
                <a:spcPct val="50000"/>
              </a:spcBef>
              <a:buClr>
                <a:srgbClr val="0070C0"/>
              </a:buClr>
              <a:buFont typeface="Arial" panose="020B0604020202020204" pitchFamily="34" charset="0"/>
              <a:buChar char="•"/>
            </a:pPr>
            <a:r>
              <a:rPr lang="en-US" sz="2000" dirty="0"/>
              <a:t>The tolerance of the external standard should be at least 4 times more accurate than the BDP Standard.</a:t>
            </a:r>
          </a:p>
        </p:txBody>
      </p:sp>
      <p:sp>
        <p:nvSpPr>
          <p:cNvPr id="15" name="Slide Number Placeholder 3">
            <a:extLst>
              <a:ext uri="{C183D7F6-B498-43B3-948B-1728B52AA6E4}">
                <adec:decorative xmlns:adec="http://schemas.microsoft.com/office/drawing/2017/decorative" val="1"/>
              </a:ext>
            </a:extLst>
          </p:cNvPr>
          <p:cNvSpPr>
            <a:spLocks noGrp="1"/>
          </p:cNvSpPr>
          <p:nvPr>
            <p:ph type="sldNum" sz="quarter" idx="4294967295"/>
          </p:nvPr>
        </p:nvSpPr>
        <p:spPr>
          <a:xfrm>
            <a:off x="8637588" y="6249988"/>
            <a:ext cx="506412" cy="455612"/>
          </a:xfrm>
        </p:spPr>
        <p:txBody>
          <a:bodyPr/>
          <a:lstStyle/>
          <a:p>
            <a:pPr>
              <a:defRPr/>
            </a:pPr>
            <a:fld id="{43C7B357-E7E5-4FF9-9D73-5F547B4E38DB}" type="slidenum">
              <a:rPr lang="en-US"/>
              <a:pPr>
                <a:defRPr/>
              </a:pPr>
              <a:t>28</a:t>
            </a:fld>
            <a:endParaRPr lang="en-US" dirty="0"/>
          </a:p>
        </p:txBody>
      </p:sp>
    </p:spTree>
    <p:extLst>
      <p:ext uri="{BB962C8B-B14F-4D97-AF65-F5344CB8AC3E}">
        <p14:creationId xmlns:p14="http://schemas.microsoft.com/office/powerpoint/2010/main" val="5377051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idx="4294967295"/>
          </p:nvPr>
        </p:nvSpPr>
        <p:spPr>
          <a:xfrm>
            <a:off x="1140065" y="316871"/>
            <a:ext cx="5703344" cy="9387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Arial" charset="0"/>
                <a:ea typeface="+mn-ea"/>
                <a:cs typeface="+mn-cs"/>
              </a:rPr>
              <a:t>Calibration</a:t>
            </a: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Arial" charset="0"/>
                <a:ea typeface="+mn-ea"/>
                <a:cs typeface="+mn-cs"/>
              </a:rPr>
              <a:t>Tolerance</a:t>
            </a:r>
          </a:p>
        </p:txBody>
      </p:sp>
      <p:pic>
        <p:nvPicPr>
          <p:cNvPr id="2" name="Picture 1" descr="Diagram of Process Expectations:&#10;The External Standard should be one fourth tolerance BDP internal standard. The tolerance of BDP standard should be one fourth desired process tolerance.&#10;">
            <a:extLst>
              <a:ext uri="{FF2B5EF4-FFF2-40B4-BE49-F238E27FC236}">
                <a16:creationId xmlns:a16="http://schemas.microsoft.com/office/drawing/2014/main" id="{8CC52E66-B221-7729-E3B0-8C86ADDC3AE5}"/>
              </a:ext>
            </a:extLst>
          </p:cNvPr>
          <p:cNvPicPr>
            <a:picLocks noChangeAspect="1"/>
          </p:cNvPicPr>
          <p:nvPr/>
        </p:nvPicPr>
        <p:blipFill>
          <a:blip r:embed="rId3"/>
          <a:stretch>
            <a:fillRect/>
          </a:stretch>
        </p:blipFill>
        <p:spPr>
          <a:xfrm>
            <a:off x="657225" y="1729105"/>
            <a:ext cx="8064491" cy="4612958"/>
          </a:xfrm>
          <a:prstGeom prst="rect">
            <a:avLst/>
          </a:prstGeom>
        </p:spPr>
      </p:pic>
      <p:sp>
        <p:nvSpPr>
          <p:cNvPr id="15" name="Slide Number Placeholder 3">
            <a:extLst>
              <a:ext uri="{C183D7F6-B498-43B3-948B-1728B52AA6E4}">
                <adec:decorative xmlns:adec="http://schemas.microsoft.com/office/drawing/2017/decorative" val="1"/>
              </a:ext>
            </a:extLst>
          </p:cNvPr>
          <p:cNvSpPr>
            <a:spLocks noGrp="1"/>
          </p:cNvSpPr>
          <p:nvPr>
            <p:ph type="sldNum" sz="quarter" idx="4294967295"/>
          </p:nvPr>
        </p:nvSpPr>
        <p:spPr>
          <a:xfrm>
            <a:off x="8613775" y="6342063"/>
            <a:ext cx="530225" cy="363537"/>
          </a:xfrm>
        </p:spPr>
        <p:txBody>
          <a:bodyPr/>
          <a:lstStyle/>
          <a:p>
            <a:pPr>
              <a:defRPr/>
            </a:pPr>
            <a:fld id="{43C7B357-E7E5-4FF9-9D73-5F547B4E38DB}" type="slidenum">
              <a:rPr lang="en-US"/>
              <a:pPr>
                <a:defRPr/>
              </a:pPr>
              <a:t>29</a:t>
            </a:fld>
            <a:endParaRPr lang="en-US"/>
          </a:p>
        </p:txBody>
      </p:sp>
    </p:spTree>
    <p:extLst>
      <p:ext uri="{BB962C8B-B14F-4D97-AF65-F5344CB8AC3E}">
        <p14:creationId xmlns:p14="http://schemas.microsoft.com/office/powerpoint/2010/main" val="4238129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p:txBody>
          <a:bodyPr/>
          <a:lstStyle/>
          <a:p>
            <a:pPr eaLnBrk="1" hangingPunct="1"/>
            <a:r>
              <a:rPr lang="en-US" sz="3200" b="1" dirty="0">
                <a:latin typeface="Arial" charset="0"/>
              </a:rPr>
              <a:t>What We Know So Far </a:t>
            </a:r>
            <a:r>
              <a:rPr lang="en-US" sz="2000" b="1" dirty="0">
                <a:latin typeface="Arial" charset="0"/>
              </a:rPr>
              <a:t>(Continued)</a:t>
            </a:r>
          </a:p>
        </p:txBody>
      </p:sp>
      <p:sp>
        <p:nvSpPr>
          <p:cNvPr id="3076" name="Rectangle 3"/>
          <p:cNvSpPr>
            <a:spLocks noGrp="1" noChangeArrowheads="1"/>
          </p:cNvSpPr>
          <p:nvPr>
            <p:ph type="body" idx="4294967295"/>
          </p:nvPr>
        </p:nvSpPr>
        <p:spPr>
          <a:xfrm>
            <a:off x="471487" y="2185988"/>
            <a:ext cx="8458200" cy="4114800"/>
          </a:xfrm>
        </p:spPr>
        <p:txBody>
          <a:bodyPr/>
          <a:lstStyle/>
          <a:p>
            <a:pPr eaLnBrk="1" hangingPunct="1">
              <a:lnSpc>
                <a:spcPct val="114000"/>
              </a:lnSpc>
              <a:spcBef>
                <a:spcPts val="1800"/>
              </a:spcBef>
            </a:pPr>
            <a:r>
              <a:rPr lang="en-US" sz="2000" b="1" dirty="0">
                <a:latin typeface="Arial" charset="0"/>
              </a:rPr>
              <a:t>HOW manufacturers design their processes and systems to provide this control is up to them and will be judged by FDA based on the control achieved and current industry practice.</a:t>
            </a:r>
          </a:p>
          <a:p>
            <a:pPr eaLnBrk="1" hangingPunct="1">
              <a:lnSpc>
                <a:spcPct val="114000"/>
              </a:lnSpc>
              <a:spcBef>
                <a:spcPts val="1800"/>
              </a:spcBef>
            </a:pPr>
            <a:r>
              <a:rPr lang="en-US" sz="2000" b="1" dirty="0">
                <a:latin typeface="Arial" charset="0"/>
              </a:rPr>
              <a:t>Failure to produce drug products within a system compliant with GMPs causes the products produced from the system to be </a:t>
            </a:r>
            <a:r>
              <a:rPr lang="en-US" sz="2000" b="1" u="sng" dirty="0">
                <a:latin typeface="Arial" charset="0"/>
              </a:rPr>
              <a:t>ADULTERATED</a:t>
            </a:r>
            <a:r>
              <a:rPr lang="en-US" sz="2000" b="1" dirty="0">
                <a:latin typeface="Arial" charset="0"/>
              </a:rPr>
              <a:t> and subject to regulatory action.</a:t>
            </a:r>
          </a:p>
          <a:p>
            <a:pPr eaLnBrk="1" hangingPunct="1">
              <a:lnSpc>
                <a:spcPct val="85000"/>
              </a:lnSpc>
              <a:spcBef>
                <a:spcPct val="10000"/>
              </a:spcBef>
            </a:pPr>
            <a:endParaRPr lang="en-US" sz="2000" b="1" dirty="0">
              <a:latin typeface="Arial" charset="0"/>
            </a:endParaRPr>
          </a:p>
        </p:txBody>
      </p:sp>
      <p:sp>
        <p:nvSpPr>
          <p:cNvPr id="4"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715375" y="6300788"/>
            <a:ext cx="428625" cy="404812"/>
          </a:xfrm>
          <a:prstGeom prst="rect">
            <a:avLst/>
          </a:prstGeom>
        </p:spPr>
        <p:txBody>
          <a:bodyPr/>
          <a:lstStyle/>
          <a:p>
            <a:pPr>
              <a:defRPr/>
            </a:pPr>
            <a:fld id="{B0A8F34D-DE22-48CB-A703-6125F03CA888}" type="slidenum">
              <a:rPr lang="en-US"/>
              <a:pPr>
                <a:defRPr/>
              </a:pPr>
              <a:t>3</a:t>
            </a:fld>
            <a:endParaRPr lang="en-US" dirty="0"/>
          </a:p>
        </p:txBody>
      </p:sp>
    </p:spTree>
    <p:extLst>
      <p:ext uri="{BB962C8B-B14F-4D97-AF65-F5344CB8AC3E}">
        <p14:creationId xmlns:p14="http://schemas.microsoft.com/office/powerpoint/2010/main" val="24795446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6" name="Text Box 14"/>
          <p:cNvSpPr txBox="1">
            <a:spLocks noGrp="1" noChangeArrowheads="1"/>
          </p:cNvSpPr>
          <p:nvPr>
            <p:ph type="title" idx="4294967295"/>
          </p:nvPr>
        </p:nvSpPr>
        <p:spPr bwMode="auto">
          <a:xfrm>
            <a:off x="1130300" y="514185"/>
            <a:ext cx="6731000" cy="555408"/>
          </a:xfrm>
          <a:prstGeom prst="rect">
            <a:avLst/>
          </a:prstGeom>
          <a:noFill/>
          <a:ln>
            <a:noFill/>
            <a:prstDash/>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marL="0" marR="0" lvl="0" indent="0" algn="l" defTabSz="914400" rtl="0" eaLnBrk="1" fontAlgn="base" latinLnBrk="0" hangingPunct="1">
              <a:lnSpc>
                <a:spcPct val="114000"/>
              </a:lnSpc>
              <a:spcBef>
                <a:spcPct val="50000"/>
              </a:spcBef>
              <a:spcAft>
                <a:spcPct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Arial Black" pitchFamily="34" charset="0"/>
                <a:ea typeface="+mn-ea"/>
                <a:cs typeface="+mn-cs"/>
              </a:rPr>
              <a:t>Equipment Selection – Dieting</a:t>
            </a:r>
          </a:p>
        </p:txBody>
      </p:sp>
      <p:sp>
        <p:nvSpPr>
          <p:cNvPr id="36869" name="Text Box 5"/>
          <p:cNvSpPr txBox="1">
            <a:spLocks noChangeArrowheads="1"/>
          </p:cNvSpPr>
          <p:nvPr/>
        </p:nvSpPr>
        <p:spPr bwMode="auto">
          <a:xfrm>
            <a:off x="609600" y="1555621"/>
            <a:ext cx="77724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ts val="1200"/>
              </a:spcBef>
            </a:pPr>
            <a:r>
              <a:rPr lang="en-US" sz="2200" dirty="0"/>
              <a:t>Understand the requirements of the process to set tolerance.</a:t>
            </a:r>
          </a:p>
          <a:p>
            <a:pPr eaLnBrk="1" hangingPunct="1">
              <a:spcBef>
                <a:spcPts val="1200"/>
              </a:spcBef>
            </a:pPr>
            <a:r>
              <a:rPr lang="en-US" sz="2200" dirty="0"/>
              <a:t>Your tolerance will set your standard.</a:t>
            </a:r>
          </a:p>
        </p:txBody>
      </p:sp>
      <p:pic>
        <p:nvPicPr>
          <p:cNvPr id="2" name="Picture 1">
            <a:extLst>
              <a:ext uri="{FF2B5EF4-FFF2-40B4-BE49-F238E27FC236}">
                <a16:creationId xmlns:a16="http://schemas.microsoft.com/office/drawing/2014/main" id="{EDF12CC6-4D47-8FFE-5ED4-A2B15CC9341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09599" y="2771775"/>
            <a:ext cx="7548564" cy="3558163"/>
          </a:xfrm>
          <a:prstGeom prst="rect">
            <a:avLst/>
          </a:prstGeom>
        </p:spPr>
      </p:pic>
      <p:sp>
        <p:nvSpPr>
          <p:cNvPr id="17" name="Slide Number Placeholder 3">
            <a:extLst>
              <a:ext uri="{C183D7F6-B498-43B3-948B-1728B52AA6E4}">
                <adec:decorative xmlns:adec="http://schemas.microsoft.com/office/drawing/2017/decorative" val="1"/>
              </a:ext>
            </a:extLst>
          </p:cNvPr>
          <p:cNvSpPr>
            <a:spLocks noGrp="1"/>
          </p:cNvSpPr>
          <p:nvPr>
            <p:ph type="sldNum" sz="quarter" idx="4294967295"/>
          </p:nvPr>
        </p:nvSpPr>
        <p:spPr>
          <a:xfrm>
            <a:off x="8610600" y="6369050"/>
            <a:ext cx="533400" cy="336550"/>
          </a:xfrm>
        </p:spPr>
        <p:txBody>
          <a:bodyPr/>
          <a:lstStyle/>
          <a:p>
            <a:pPr>
              <a:defRPr/>
            </a:pPr>
            <a:fld id="{B3B219D5-5A00-4EB6-A836-90F7BFD1F4A6}" type="slidenum">
              <a:rPr lang="en-US"/>
              <a:pPr>
                <a:defRPr/>
              </a:pPr>
              <a:t>30</a:t>
            </a:fld>
            <a:endParaRPr lang="en-US" dirty="0"/>
          </a:p>
        </p:txBody>
      </p:sp>
    </p:spTree>
    <p:extLst>
      <p:ext uri="{BB962C8B-B14F-4D97-AF65-F5344CB8AC3E}">
        <p14:creationId xmlns:p14="http://schemas.microsoft.com/office/powerpoint/2010/main" val="997256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00" name="Text Box 11"/>
          <p:cNvSpPr txBox="1">
            <a:spLocks noGrp="1" noChangeArrowheads="1"/>
          </p:cNvSpPr>
          <p:nvPr>
            <p:ph type="title" idx="4294967295"/>
          </p:nvPr>
        </p:nvSpPr>
        <p:spPr bwMode="auto">
          <a:xfrm>
            <a:off x="1272806" y="468185"/>
            <a:ext cx="6598388" cy="830997"/>
          </a:xfrm>
          <a:prstGeom prst="rect">
            <a:avLst/>
          </a:prstGeom>
          <a:noFill/>
          <a:ln>
            <a:noFill/>
            <a:prstDash/>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Arial Black" pitchFamily="34" charset="0"/>
                <a:ea typeface="+mn-ea"/>
                <a:cs typeface="+mn-cs"/>
              </a:rPr>
              <a:t>Cold Storage</a:t>
            </a:r>
            <a:br>
              <a:rPr kumimoji="0" lang="en-US" sz="2400" b="0" i="0" u="none" strike="noStrike" kern="1200" cap="none" spc="0" normalizeH="0" baseline="0" noProof="0" dirty="0">
                <a:ln>
                  <a:noFill/>
                </a:ln>
                <a:solidFill>
                  <a:schemeClr val="bg1"/>
                </a:solidFill>
                <a:effectLst/>
                <a:uLnTx/>
                <a:uFillTx/>
                <a:latin typeface="Arial Black" pitchFamily="34" charset="0"/>
                <a:ea typeface="+mn-ea"/>
                <a:cs typeface="+mn-cs"/>
              </a:rPr>
            </a:br>
            <a:r>
              <a:rPr kumimoji="0" lang="en-US" sz="2400" b="0" i="0" u="none" strike="noStrike" kern="1200" cap="none" spc="0" normalizeH="0" baseline="0" noProof="0" dirty="0">
                <a:ln>
                  <a:noFill/>
                </a:ln>
                <a:solidFill>
                  <a:schemeClr val="bg1"/>
                </a:solidFill>
                <a:effectLst/>
                <a:uLnTx/>
                <a:uFillTx/>
                <a:latin typeface="Arial Black" pitchFamily="34" charset="0"/>
                <a:ea typeface="+mn-ea"/>
                <a:cs typeface="+mn-cs"/>
              </a:rPr>
              <a:t>Establishing Tolerance</a:t>
            </a:r>
          </a:p>
        </p:txBody>
      </p:sp>
      <p:sp>
        <p:nvSpPr>
          <p:cNvPr id="19" name="Text Box 5"/>
          <p:cNvSpPr txBox="1">
            <a:spLocks noChangeArrowheads="1"/>
          </p:cNvSpPr>
          <p:nvPr/>
        </p:nvSpPr>
        <p:spPr bwMode="auto">
          <a:xfrm>
            <a:off x="450716" y="1488845"/>
            <a:ext cx="7892902"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ts val="1200"/>
              </a:spcBef>
            </a:pPr>
            <a:r>
              <a:rPr lang="en-US" sz="1600" dirty="0"/>
              <a:t>In this process, cold storage monitoring, we’d be interested in monitoring a range between 2 – 8</a:t>
            </a:r>
            <a:r>
              <a:rPr lang="en-US" sz="1600" dirty="0">
                <a:latin typeface="Arial Narrow" pitchFamily="34" charset="0"/>
              </a:rPr>
              <a:t>°</a:t>
            </a:r>
            <a:r>
              <a:rPr lang="en-US" sz="1600" dirty="0"/>
              <a:t> C and with a tolerance of +/- 1</a:t>
            </a:r>
            <a:r>
              <a:rPr lang="en-US" sz="1600" dirty="0">
                <a:latin typeface="Arial Narrow" pitchFamily="34" charset="0"/>
              </a:rPr>
              <a:t>°</a:t>
            </a:r>
            <a:r>
              <a:rPr lang="en-US" sz="1600" dirty="0"/>
              <a:t>C. </a:t>
            </a:r>
          </a:p>
          <a:p>
            <a:pPr eaLnBrk="1" hangingPunct="1">
              <a:spcBef>
                <a:spcPts val="1200"/>
              </a:spcBef>
            </a:pPr>
            <a:r>
              <a:rPr lang="en-US" sz="1600" dirty="0"/>
              <a:t>Note, not all tolerances need to be equal as noted between what is used to control the temperature of the unit and what is used to monitor the temperature. </a:t>
            </a:r>
          </a:p>
        </p:txBody>
      </p:sp>
      <p:pic>
        <p:nvPicPr>
          <p:cNvPr id="3" name="Picture 2">
            <a:extLst>
              <a:ext uri="{FF2B5EF4-FFF2-40B4-BE49-F238E27FC236}">
                <a16:creationId xmlns:a16="http://schemas.microsoft.com/office/drawing/2014/main" id="{FFBBD94A-285C-E173-DA37-00A751E97E7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43743" y="2909613"/>
            <a:ext cx="7808714" cy="3519761"/>
          </a:xfrm>
          <a:prstGeom prst="rect">
            <a:avLst/>
          </a:prstGeom>
        </p:spPr>
      </p:pic>
      <p:sp>
        <p:nvSpPr>
          <p:cNvPr id="18" name="Slide Number Placeholder 3">
            <a:extLst>
              <a:ext uri="{C183D7F6-B498-43B3-948B-1728B52AA6E4}">
                <adec:decorative xmlns:adec="http://schemas.microsoft.com/office/drawing/2017/decorative" val="1"/>
              </a:ext>
            </a:extLst>
          </p:cNvPr>
          <p:cNvSpPr>
            <a:spLocks noGrp="1"/>
          </p:cNvSpPr>
          <p:nvPr>
            <p:ph type="sldNum" sz="quarter" idx="4294967295"/>
          </p:nvPr>
        </p:nvSpPr>
        <p:spPr>
          <a:xfrm>
            <a:off x="8664575" y="6388100"/>
            <a:ext cx="479425" cy="393700"/>
          </a:xfrm>
        </p:spPr>
        <p:txBody>
          <a:bodyPr/>
          <a:lstStyle/>
          <a:p>
            <a:pPr>
              <a:defRPr/>
            </a:pPr>
            <a:fld id="{B213ADA5-962E-4E31-8267-B9241198A672}" type="slidenum">
              <a:rPr lang="en-US"/>
              <a:pPr>
                <a:defRPr/>
              </a:pPr>
              <a:t>31</a:t>
            </a:fld>
            <a:endParaRPr lang="en-US" dirty="0"/>
          </a:p>
        </p:txBody>
      </p:sp>
    </p:spTree>
    <p:extLst>
      <p:ext uri="{BB962C8B-B14F-4D97-AF65-F5344CB8AC3E}">
        <p14:creationId xmlns:p14="http://schemas.microsoft.com/office/powerpoint/2010/main" val="40959281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11"/>
          <p:cNvSpPr txBox="1">
            <a:spLocks noGrp="1" noChangeArrowheads="1"/>
          </p:cNvSpPr>
          <p:nvPr>
            <p:ph type="title" idx="4294967295"/>
          </p:nvPr>
        </p:nvSpPr>
        <p:spPr bwMode="auto">
          <a:xfrm>
            <a:off x="1093381" y="309070"/>
            <a:ext cx="6468533" cy="938719"/>
          </a:xfrm>
          <a:prstGeom prst="rect">
            <a:avLst/>
          </a:prstGeom>
          <a:noFill/>
          <a:ln>
            <a:noFill/>
            <a:prstDash/>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Arial Black" pitchFamily="34" charset="0"/>
                <a:ea typeface="+mn-ea"/>
                <a:cs typeface="+mn-cs"/>
              </a:rPr>
              <a:t>Calibration</a:t>
            </a: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Arial Black" pitchFamily="34" charset="0"/>
                <a:ea typeface="+mn-ea"/>
                <a:cs typeface="+mn-cs"/>
              </a:rPr>
              <a:t>Budget – Price vs Cost</a:t>
            </a:r>
          </a:p>
        </p:txBody>
      </p:sp>
      <p:sp>
        <p:nvSpPr>
          <p:cNvPr id="10" name="Text Box 5"/>
          <p:cNvSpPr txBox="1">
            <a:spLocks noChangeArrowheads="1"/>
          </p:cNvSpPr>
          <p:nvPr/>
        </p:nvSpPr>
        <p:spPr bwMode="auto">
          <a:xfrm>
            <a:off x="298101" y="1647644"/>
            <a:ext cx="28448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ts val="1200"/>
              </a:spcBef>
            </a:pPr>
            <a:r>
              <a:rPr lang="en-US" sz="4400" dirty="0"/>
              <a:t>Price</a:t>
            </a:r>
          </a:p>
        </p:txBody>
      </p:sp>
      <p:sp>
        <p:nvSpPr>
          <p:cNvPr id="2" name="TextBox 1"/>
          <p:cNvSpPr txBox="1"/>
          <p:nvPr/>
        </p:nvSpPr>
        <p:spPr>
          <a:xfrm>
            <a:off x="298101" y="2502093"/>
            <a:ext cx="3968248" cy="2908104"/>
          </a:xfrm>
          <a:prstGeom prst="rect">
            <a:avLst/>
          </a:prstGeom>
          <a:noFill/>
        </p:spPr>
        <p:txBody>
          <a:bodyPr wrap="square" rtlCol="0">
            <a:spAutoFit/>
          </a:bodyPr>
          <a:lstStyle/>
          <a:p>
            <a:pPr marL="285750" indent="-285750">
              <a:lnSpc>
                <a:spcPct val="114000"/>
              </a:lnSpc>
              <a:buClr>
                <a:srgbClr val="579FDB"/>
              </a:buClr>
              <a:buFont typeface="Arial" panose="020B0604020202020204" pitchFamily="34" charset="0"/>
              <a:buChar char="•"/>
            </a:pPr>
            <a:r>
              <a:rPr lang="en-US" dirty="0"/>
              <a:t>Calibration can appear costly</a:t>
            </a:r>
          </a:p>
          <a:p>
            <a:pPr marL="742950" lvl="1" indent="-285750">
              <a:lnSpc>
                <a:spcPct val="114000"/>
              </a:lnSpc>
              <a:buClr>
                <a:srgbClr val="579FDB"/>
              </a:buClr>
              <a:buFont typeface="Arial" panose="020B0604020202020204" pitchFamily="34" charset="0"/>
              <a:buChar char="-"/>
            </a:pPr>
            <a:r>
              <a:rPr lang="en-US" dirty="0"/>
              <a:t>Standards</a:t>
            </a:r>
          </a:p>
          <a:p>
            <a:pPr marL="742950" lvl="1" indent="-285750">
              <a:lnSpc>
                <a:spcPct val="114000"/>
              </a:lnSpc>
              <a:buClr>
                <a:srgbClr val="579FDB"/>
              </a:buClr>
              <a:buFont typeface="Arial" panose="020B0604020202020204" pitchFamily="34" charset="0"/>
              <a:buChar char="-"/>
            </a:pPr>
            <a:r>
              <a:rPr lang="en-US" dirty="0"/>
              <a:t>Down time</a:t>
            </a:r>
          </a:p>
          <a:p>
            <a:pPr marL="742950" lvl="1" indent="-285750">
              <a:lnSpc>
                <a:spcPct val="114000"/>
              </a:lnSpc>
              <a:buClr>
                <a:srgbClr val="579FDB"/>
              </a:buClr>
              <a:buFont typeface="Arial" panose="020B0604020202020204" pitchFamily="34" charset="0"/>
              <a:buChar char="-"/>
            </a:pPr>
            <a:r>
              <a:rPr lang="en-US" dirty="0"/>
              <a:t>Vendor or Contractor costs</a:t>
            </a:r>
          </a:p>
          <a:p>
            <a:pPr marL="285750" indent="-285750">
              <a:lnSpc>
                <a:spcPct val="114000"/>
              </a:lnSpc>
              <a:buClr>
                <a:srgbClr val="579FDB"/>
              </a:buClr>
              <a:buFont typeface="Arial" panose="020B0604020202020204" pitchFamily="34" charset="0"/>
              <a:buChar char="•"/>
            </a:pPr>
            <a:r>
              <a:rPr lang="en-US" dirty="0"/>
              <a:t>Example</a:t>
            </a:r>
          </a:p>
          <a:p>
            <a:pPr marL="742950" lvl="1" indent="-285750">
              <a:lnSpc>
                <a:spcPct val="114000"/>
              </a:lnSpc>
              <a:buClr>
                <a:srgbClr val="579FDB"/>
              </a:buClr>
              <a:buFont typeface="Arial" panose="020B0604020202020204" pitchFamily="34" charset="0"/>
              <a:buChar char="-"/>
            </a:pPr>
            <a:r>
              <a:rPr lang="en-US" dirty="0"/>
              <a:t>The price to have an external contractor calibrate a balance annually is approximately </a:t>
            </a:r>
          </a:p>
          <a:p>
            <a:pPr lvl="1">
              <a:lnSpc>
                <a:spcPct val="114000"/>
              </a:lnSpc>
              <a:buClr>
                <a:srgbClr val="579FDB"/>
              </a:buClr>
            </a:pPr>
            <a:r>
              <a:rPr lang="en-US" dirty="0"/>
              <a:t>     $75 dollars. </a:t>
            </a:r>
          </a:p>
        </p:txBody>
      </p:sp>
      <p:pic>
        <p:nvPicPr>
          <p:cNvPr id="10242" name="Picture 2" descr="Picture of a floor scale being calibrated."/>
          <p:cNvPicPr>
            <a:picLocks noChangeAspect="1" noChangeArrowheads="1"/>
          </p:cNvPicPr>
          <p:nvPr/>
        </p:nvPicPr>
        <p:blipFill rotWithShape="1">
          <a:blip r:embed="rId3">
            <a:extLst>
              <a:ext uri="{28A0092B-C50C-407E-A947-70E740481C1C}">
                <a14:useLocalDpi xmlns:a14="http://schemas.microsoft.com/office/drawing/2010/main" val="0"/>
              </a:ext>
            </a:extLst>
          </a:blip>
          <a:srcRect l="6102" t="9386" r="3126" b="3629"/>
          <a:stretch/>
        </p:blipFill>
        <p:spPr bwMode="auto">
          <a:xfrm>
            <a:off x="4543972" y="1694567"/>
            <a:ext cx="4477738" cy="3356400"/>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3">
            <a:extLst>
              <a:ext uri="{C183D7F6-B498-43B3-948B-1728B52AA6E4}">
                <adec:decorative xmlns:adec="http://schemas.microsoft.com/office/drawing/2017/decorative" val="1"/>
              </a:ext>
            </a:extLst>
          </p:cNvPr>
          <p:cNvSpPr>
            <a:spLocks noGrp="1"/>
          </p:cNvSpPr>
          <p:nvPr>
            <p:ph type="sldNum" sz="quarter" idx="4294967295"/>
          </p:nvPr>
        </p:nvSpPr>
        <p:spPr>
          <a:xfrm>
            <a:off x="8637588" y="6330950"/>
            <a:ext cx="506412" cy="374650"/>
          </a:xfrm>
        </p:spPr>
        <p:txBody>
          <a:bodyPr/>
          <a:lstStyle/>
          <a:p>
            <a:pPr>
              <a:defRPr/>
            </a:pPr>
            <a:fld id="{1D864EFB-C85B-499A-97F4-47514C3A2469}" type="slidenum">
              <a:rPr lang="en-US"/>
              <a:pPr>
                <a:defRPr/>
              </a:pPr>
              <a:t>32</a:t>
            </a:fld>
            <a:endParaRPr lang="en-US" dirty="0"/>
          </a:p>
        </p:txBody>
      </p:sp>
      <p:sp>
        <p:nvSpPr>
          <p:cNvPr id="3" name="Text Box 5">
            <a:extLst>
              <a:ext uri="{FF2B5EF4-FFF2-40B4-BE49-F238E27FC236}">
                <a16:creationId xmlns:a16="http://schemas.microsoft.com/office/drawing/2014/main" id="{11552475-80BA-52ED-F15D-A1E7C8A7EC7A}"/>
              </a:ext>
            </a:extLst>
          </p:cNvPr>
          <p:cNvSpPr txBox="1">
            <a:spLocks noChangeArrowheads="1"/>
          </p:cNvSpPr>
          <p:nvPr/>
        </p:nvSpPr>
        <p:spPr bwMode="auto">
          <a:xfrm>
            <a:off x="370114" y="5210356"/>
            <a:ext cx="28448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ts val="1200"/>
              </a:spcBef>
            </a:pPr>
            <a:r>
              <a:rPr lang="en-US" sz="4400" dirty="0"/>
              <a:t>Cost</a:t>
            </a:r>
          </a:p>
        </p:txBody>
      </p:sp>
      <p:sp>
        <p:nvSpPr>
          <p:cNvPr id="4" name="TextBox 3">
            <a:extLst>
              <a:ext uri="{FF2B5EF4-FFF2-40B4-BE49-F238E27FC236}">
                <a16:creationId xmlns:a16="http://schemas.microsoft.com/office/drawing/2014/main" id="{2BD032DA-3C9C-9416-A741-9521D557C64A}"/>
              </a:ext>
            </a:extLst>
          </p:cNvPr>
          <p:cNvSpPr txBox="1"/>
          <p:nvPr/>
        </p:nvSpPr>
        <p:spPr>
          <a:xfrm>
            <a:off x="444360" y="5979797"/>
            <a:ext cx="7333064" cy="697563"/>
          </a:xfrm>
          <a:prstGeom prst="rect">
            <a:avLst/>
          </a:prstGeom>
          <a:noFill/>
        </p:spPr>
        <p:txBody>
          <a:bodyPr wrap="square" rtlCol="0">
            <a:spAutoFit/>
          </a:bodyPr>
          <a:lstStyle/>
          <a:p>
            <a:pPr marL="285750" indent="-285750">
              <a:lnSpc>
                <a:spcPct val="114000"/>
              </a:lnSpc>
              <a:buClr>
                <a:srgbClr val="579FDB"/>
              </a:buClr>
              <a:buFont typeface="Arial" panose="020B0604020202020204" pitchFamily="34" charset="0"/>
              <a:buChar char="•"/>
            </a:pPr>
            <a:r>
              <a:rPr lang="en-US" dirty="0"/>
              <a:t>The “cost” of using a non-calibrated piece of equipment to manufacture drug products is likely to be even higher</a:t>
            </a:r>
          </a:p>
        </p:txBody>
      </p:sp>
    </p:spTree>
    <p:extLst>
      <p:ext uri="{BB962C8B-B14F-4D97-AF65-F5344CB8AC3E}">
        <p14:creationId xmlns:p14="http://schemas.microsoft.com/office/powerpoint/2010/main" val="41726784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3"/>
          <p:cNvSpPr>
            <a:spLocks noGrp="1" noChangeArrowheads="1"/>
          </p:cNvSpPr>
          <p:nvPr>
            <p:ph type="title"/>
          </p:nvPr>
        </p:nvSpPr>
        <p:spPr/>
        <p:txBody>
          <a:bodyPr/>
          <a:lstStyle/>
          <a:p>
            <a:pPr eaLnBrk="1" hangingPunct="1">
              <a:lnSpc>
                <a:spcPct val="114000"/>
              </a:lnSpc>
              <a:spcBef>
                <a:spcPts val="1200"/>
              </a:spcBef>
            </a:pPr>
            <a:r>
              <a:rPr lang="en-US" sz="3200" dirty="0"/>
              <a:t>Calibration</a:t>
            </a:r>
            <a:endParaRPr lang="en-US" sz="3200" b="1" dirty="0"/>
          </a:p>
        </p:txBody>
      </p:sp>
      <p:sp>
        <p:nvSpPr>
          <p:cNvPr id="40983" name="Text Box 25"/>
          <p:cNvSpPr txBox="1">
            <a:spLocks noChangeArrowheads="1"/>
          </p:cNvSpPr>
          <p:nvPr/>
        </p:nvSpPr>
        <p:spPr bwMode="auto">
          <a:xfrm>
            <a:off x="242888" y="1619731"/>
            <a:ext cx="8186674" cy="4632037"/>
          </a:xfrm>
          <a:prstGeom prst="rect">
            <a:avLst/>
          </a:prstGeom>
          <a:noFill/>
          <a:ln w="57150">
            <a:noFill/>
            <a:miter lim="800000"/>
            <a:headEnd/>
            <a:tailEnd/>
          </a:ln>
          <a:effectLst/>
        </p:spPr>
        <p:txBody>
          <a:bodyPr wrap="square">
            <a:spAutoFit/>
          </a:bodyPr>
          <a:lstStyle>
            <a:lvl1pPr eaLnBrk="0" hangingPunct="0">
              <a:defRPr sz="2400">
                <a:solidFill>
                  <a:schemeClr val="tx1"/>
                </a:solidFill>
                <a:latin typeface="Arial" charset="0"/>
              </a:defRPr>
            </a:lvl1pPr>
            <a:lvl2pPr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marL="800100" lvl="1" indent="-342900" eaLnBrk="1" hangingPunct="1">
              <a:spcBef>
                <a:spcPct val="50000"/>
              </a:spcBef>
              <a:buClr>
                <a:srgbClr val="0070C0"/>
              </a:buClr>
              <a:buFont typeface="Arial" panose="020B0604020202020204" pitchFamily="34" charset="0"/>
              <a:buChar char="•"/>
            </a:pPr>
            <a:r>
              <a:rPr lang="en-US" sz="2000" b="1" dirty="0"/>
              <a:t>Performed according to</a:t>
            </a:r>
            <a:r>
              <a:rPr lang="en-US" sz="2000" dirty="0"/>
              <a:t> </a:t>
            </a:r>
            <a:r>
              <a:rPr lang="en-US" sz="2000" b="1" dirty="0"/>
              <a:t>written procedures</a:t>
            </a:r>
            <a:r>
              <a:rPr lang="en-US" sz="2000" dirty="0"/>
              <a:t> at an established frequency</a:t>
            </a:r>
          </a:p>
          <a:p>
            <a:pPr marL="800100" lvl="1" indent="-342900" eaLnBrk="1" hangingPunct="1">
              <a:spcBef>
                <a:spcPct val="50000"/>
              </a:spcBef>
              <a:buClr>
                <a:srgbClr val="0070C0"/>
              </a:buClr>
              <a:buFont typeface="Arial" panose="020B0604020202020204" pitchFamily="34" charset="0"/>
              <a:buChar char="•"/>
            </a:pPr>
            <a:r>
              <a:rPr lang="en-US" sz="2000" b="1" dirty="0"/>
              <a:t>Performed by properly trained people</a:t>
            </a:r>
          </a:p>
          <a:p>
            <a:pPr marL="800100" lvl="1" indent="-342900" eaLnBrk="1" hangingPunct="1">
              <a:spcBef>
                <a:spcPct val="50000"/>
              </a:spcBef>
              <a:buClr>
                <a:srgbClr val="0070C0"/>
              </a:buClr>
              <a:buFont typeface="Arial" panose="020B0604020202020204" pitchFamily="34" charset="0"/>
              <a:buChar char="•"/>
            </a:pPr>
            <a:r>
              <a:rPr lang="en-US" sz="2000" b="1" dirty="0"/>
              <a:t>Any instruments used for calibration must themselves be calibrated</a:t>
            </a:r>
          </a:p>
          <a:p>
            <a:pPr marL="800100" lvl="1" indent="-342900" eaLnBrk="1" hangingPunct="1">
              <a:spcBef>
                <a:spcPct val="50000"/>
              </a:spcBef>
              <a:buClr>
                <a:srgbClr val="0070C0"/>
              </a:buClr>
              <a:buFont typeface="Arial" panose="020B0604020202020204" pitchFamily="34" charset="0"/>
              <a:buChar char="•"/>
            </a:pPr>
            <a:r>
              <a:rPr lang="en-US" sz="2000" b="1" dirty="0"/>
              <a:t>Documentation</a:t>
            </a:r>
            <a:r>
              <a:rPr lang="en-US" sz="2000" dirty="0"/>
              <a:t> detailing your procedures and the results of your calibration efforts must be maintained.  These records will help you prove to FDA that you have selected equipment that is “suitable” .</a:t>
            </a:r>
          </a:p>
          <a:p>
            <a:pPr marL="800100" lvl="1" indent="-342900" eaLnBrk="1" hangingPunct="1">
              <a:spcBef>
                <a:spcPct val="50000"/>
              </a:spcBef>
              <a:buClr>
                <a:srgbClr val="0070C0"/>
              </a:buClr>
              <a:buFont typeface="Arial" panose="020B0604020202020204" pitchFamily="34" charset="0"/>
              <a:buChar char="•"/>
            </a:pPr>
            <a:r>
              <a:rPr lang="en-US" sz="2000" b="1" dirty="0"/>
              <a:t>Know what to do for failures</a:t>
            </a:r>
          </a:p>
          <a:p>
            <a:pPr marL="1085850" lvl="1" indent="-342900" defTabSz="177800" eaLnBrk="1" hangingPunct="1">
              <a:spcBef>
                <a:spcPts val="600"/>
              </a:spcBef>
              <a:buClr>
                <a:srgbClr val="0070C0"/>
              </a:buClr>
              <a:buFont typeface="Arial" panose="020B0604020202020204" pitchFamily="34" charset="0"/>
              <a:buChar char="-"/>
            </a:pPr>
            <a:r>
              <a:rPr lang="en-US" sz="2000" dirty="0"/>
              <a:t>Out of Tolerance (OOT)</a:t>
            </a:r>
          </a:p>
          <a:p>
            <a:pPr marL="800100" lvl="1" indent="-342900" eaLnBrk="1" hangingPunct="1">
              <a:spcBef>
                <a:spcPct val="50000"/>
              </a:spcBef>
              <a:buClr>
                <a:srgbClr val="0070C0"/>
              </a:buClr>
              <a:buFont typeface="Arial" panose="020B0604020202020204" pitchFamily="34" charset="0"/>
              <a:buChar char="•"/>
            </a:pPr>
            <a:r>
              <a:rPr lang="en-US" sz="2000" b="1" dirty="0"/>
              <a:t>Establish “safety” margins whenever possible</a:t>
            </a:r>
            <a:endParaRPr lang="en-US" sz="2000" dirty="0"/>
          </a:p>
        </p:txBody>
      </p:sp>
      <p:sp>
        <p:nvSpPr>
          <p:cNvPr id="23"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567738" y="6343650"/>
            <a:ext cx="576262" cy="361950"/>
          </a:xfrm>
          <a:prstGeom prst="rect">
            <a:avLst/>
          </a:prstGeom>
        </p:spPr>
        <p:txBody>
          <a:bodyPr/>
          <a:lstStyle/>
          <a:p>
            <a:pPr>
              <a:defRPr/>
            </a:pPr>
            <a:fld id="{C2CA5465-CFDE-43F4-AEF1-F17CBC022113}" type="slidenum">
              <a:rPr lang="en-US"/>
              <a:pPr>
                <a:defRPr/>
              </a:pPr>
              <a:t>33</a:t>
            </a:fld>
            <a:endParaRPr lang="en-US" dirty="0"/>
          </a:p>
        </p:txBody>
      </p:sp>
    </p:spTree>
    <p:extLst>
      <p:ext uri="{BB962C8B-B14F-4D97-AF65-F5344CB8AC3E}">
        <p14:creationId xmlns:p14="http://schemas.microsoft.com/office/powerpoint/2010/main" val="42465489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4ABAA-A238-DA14-E85A-88DD070B0C70}"/>
              </a:ext>
            </a:extLst>
          </p:cNvPr>
          <p:cNvSpPr>
            <a:spLocks noGrp="1"/>
          </p:cNvSpPr>
          <p:nvPr>
            <p:ph type="title"/>
          </p:nvPr>
        </p:nvSpPr>
        <p:spPr/>
        <p:txBody>
          <a:bodyPr/>
          <a:lstStyle/>
          <a:p>
            <a:r>
              <a:rPr lang="en-US" sz="2400" dirty="0"/>
              <a:t>Warning Letter: West Chester, PA</a:t>
            </a:r>
          </a:p>
        </p:txBody>
      </p:sp>
      <p:sp>
        <p:nvSpPr>
          <p:cNvPr id="42008" name="AutoShape 24"/>
          <p:cNvSpPr>
            <a:spLocks noChangeArrowheads="1"/>
          </p:cNvSpPr>
          <p:nvPr/>
        </p:nvSpPr>
        <p:spPr bwMode="auto">
          <a:xfrm>
            <a:off x="1505415" y="1509823"/>
            <a:ext cx="5778831" cy="5145956"/>
          </a:xfrm>
          <a:prstGeom prst="octagon">
            <a:avLst>
              <a:gd name="adj" fmla="val 29287"/>
            </a:avLst>
          </a:prstGeom>
          <a:solidFill>
            <a:srgbClr val="FF3300"/>
          </a:solidFill>
          <a:ln w="762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b="1" i="1" dirty="0">
              <a:solidFill>
                <a:srgbClr val="FFFFFF"/>
              </a:solidFill>
            </a:endParaRPr>
          </a:p>
          <a:p>
            <a:pPr algn="ctr"/>
            <a:endParaRPr lang="en-US" b="1" i="1" dirty="0">
              <a:solidFill>
                <a:srgbClr val="FFFFFF"/>
              </a:solidFill>
            </a:endParaRPr>
          </a:p>
          <a:p>
            <a:pPr algn="ctr"/>
            <a:r>
              <a:rPr lang="en-US" b="1" i="1" dirty="0">
                <a:solidFill>
                  <a:srgbClr val="FFFFFF"/>
                </a:solidFill>
              </a:rPr>
              <a:t>WARNING LETTER</a:t>
            </a:r>
          </a:p>
          <a:p>
            <a:pPr algn="ctr"/>
            <a:endParaRPr lang="en-US" b="1" i="1" dirty="0">
              <a:solidFill>
                <a:srgbClr val="FFFFFF"/>
              </a:solidFill>
            </a:endParaRPr>
          </a:p>
          <a:p>
            <a:pPr algn="ctr"/>
            <a:r>
              <a:rPr lang="en-US" sz="2400" i="1" dirty="0">
                <a:solidFill>
                  <a:srgbClr val="FFFFFF"/>
                </a:solidFill>
              </a:rPr>
              <a:t>Failure to ensure that all inspection, </a:t>
            </a:r>
          </a:p>
          <a:p>
            <a:pPr algn="ctr"/>
            <a:r>
              <a:rPr lang="en-US" sz="2400" i="1" dirty="0">
                <a:solidFill>
                  <a:srgbClr val="FFFFFF"/>
                </a:solidFill>
              </a:rPr>
              <a:t>measuring, and test equipment is </a:t>
            </a:r>
          </a:p>
          <a:p>
            <a:pPr algn="ctr"/>
            <a:r>
              <a:rPr lang="en-US" sz="2400" i="1" dirty="0">
                <a:solidFill>
                  <a:srgbClr val="FFFFFF"/>
                </a:solidFill>
              </a:rPr>
              <a:t>suitable for its intended purposes </a:t>
            </a:r>
          </a:p>
          <a:p>
            <a:pPr algn="ctr"/>
            <a:r>
              <a:rPr lang="en-US" sz="2400" i="1" dirty="0">
                <a:solidFill>
                  <a:srgbClr val="FFFFFF"/>
                </a:solidFill>
              </a:rPr>
              <a:t>and is capable of producing valid results </a:t>
            </a:r>
          </a:p>
          <a:p>
            <a:pPr algn="ctr"/>
            <a:r>
              <a:rPr lang="en-US" sz="2400" i="1" dirty="0">
                <a:solidFill>
                  <a:srgbClr val="FFFFFF"/>
                </a:solidFill>
              </a:rPr>
              <a:t>in that </a:t>
            </a:r>
            <a:r>
              <a:rPr lang="en-US" sz="2400" b="1" i="1" dirty="0">
                <a:solidFill>
                  <a:srgbClr val="FFFFFF"/>
                </a:solidFill>
              </a:rPr>
              <a:t>thermometers used to monitor </a:t>
            </a:r>
          </a:p>
          <a:p>
            <a:pPr algn="ctr"/>
            <a:r>
              <a:rPr lang="en-US" sz="2400" b="1" i="1" dirty="0">
                <a:solidFill>
                  <a:srgbClr val="FFFFFF"/>
                </a:solidFill>
              </a:rPr>
              <a:t>temperature in incubators and </a:t>
            </a:r>
          </a:p>
          <a:p>
            <a:pPr algn="ctr"/>
            <a:r>
              <a:rPr lang="en-US" sz="2400" b="1" i="1" dirty="0">
                <a:solidFill>
                  <a:srgbClr val="FFFFFF"/>
                </a:solidFill>
              </a:rPr>
              <a:t>refrigeration units are only </a:t>
            </a:r>
          </a:p>
          <a:p>
            <a:pPr algn="ctr"/>
            <a:r>
              <a:rPr lang="en-US" sz="2400" b="1" i="1" dirty="0">
                <a:solidFill>
                  <a:srgbClr val="FFFFFF"/>
                </a:solidFill>
              </a:rPr>
              <a:t>calibrated upon receipt</a:t>
            </a:r>
            <a:r>
              <a:rPr lang="en-US" sz="2400" i="1" dirty="0">
                <a:solidFill>
                  <a:srgbClr val="FFFFFF"/>
                </a:solidFill>
              </a:rPr>
              <a:t>.</a:t>
            </a:r>
          </a:p>
          <a:p>
            <a:pPr algn="ctr"/>
            <a:endParaRPr lang="en-US" sz="2000" i="1" dirty="0"/>
          </a:p>
          <a:p>
            <a:pPr algn="ctr"/>
            <a:r>
              <a:rPr lang="en-US" sz="2000" i="1" dirty="0" err="1"/>
              <a:t>Biopool</a:t>
            </a:r>
            <a:r>
              <a:rPr lang="en-US" sz="2000" i="1" dirty="0"/>
              <a:t> International, Inc.</a:t>
            </a:r>
          </a:p>
          <a:p>
            <a:pPr algn="ctr"/>
            <a:r>
              <a:rPr lang="en-US" sz="2000" i="1" dirty="0"/>
              <a:t>West Chester, PA</a:t>
            </a:r>
          </a:p>
          <a:p>
            <a:pPr algn="ctr"/>
            <a:endParaRPr lang="en-US" sz="2000" i="1" dirty="0"/>
          </a:p>
        </p:txBody>
      </p:sp>
      <p:sp>
        <p:nvSpPr>
          <p:cNvPr id="3" name="Slide Number Placeholder 5">
            <a:extLst>
              <a:ext uri="{FF2B5EF4-FFF2-40B4-BE49-F238E27FC236}">
                <a16:creationId xmlns:a16="http://schemas.microsoft.com/office/drawing/2014/main" id="{DFC41BAB-D690-4D8A-BABA-F0999E698CC8}"/>
              </a:ext>
              <a:ext uri="{C183D7F6-B498-43B3-948B-1728B52AA6E4}">
                <adec:decorative xmlns:adec="http://schemas.microsoft.com/office/drawing/2017/decorative" val="1"/>
              </a:ext>
            </a:extLst>
          </p:cNvPr>
          <p:cNvSpPr txBox="1">
            <a:spLocks/>
          </p:cNvSpPr>
          <p:nvPr/>
        </p:nvSpPr>
        <p:spPr>
          <a:xfrm>
            <a:off x="8484241" y="6342926"/>
            <a:ext cx="575841" cy="362673"/>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C2CA5465-CFDE-43F4-AEF1-F17CBC022113}" type="slidenum">
              <a:rPr lang="en-US" smtClean="0"/>
              <a:pPr>
                <a:defRPr/>
              </a:pPr>
              <a:t>34</a:t>
            </a:fld>
            <a:endParaRPr lang="en-US" dirty="0"/>
          </a:p>
        </p:txBody>
      </p:sp>
    </p:spTree>
    <p:extLst>
      <p:ext uri="{BB962C8B-B14F-4D97-AF65-F5344CB8AC3E}">
        <p14:creationId xmlns:p14="http://schemas.microsoft.com/office/powerpoint/2010/main" val="4405043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3"/>
          <p:cNvSpPr>
            <a:spLocks noGrp="1" noChangeArrowheads="1"/>
          </p:cNvSpPr>
          <p:nvPr>
            <p:ph type="title"/>
          </p:nvPr>
        </p:nvSpPr>
        <p:spPr/>
        <p:txBody>
          <a:bodyPr/>
          <a:lstStyle/>
          <a:p>
            <a:pPr eaLnBrk="1" hangingPunct="1">
              <a:lnSpc>
                <a:spcPct val="114000"/>
              </a:lnSpc>
              <a:spcBef>
                <a:spcPts val="1200"/>
              </a:spcBef>
            </a:pPr>
            <a:r>
              <a:rPr lang="en-US" sz="3200" b="1" dirty="0"/>
              <a:t>Types of </a:t>
            </a:r>
            <a:r>
              <a:rPr lang="en-US" sz="3200" dirty="0"/>
              <a:t>Calibration</a:t>
            </a:r>
            <a:endParaRPr lang="en-US" sz="3200" b="1" dirty="0"/>
          </a:p>
        </p:txBody>
      </p:sp>
      <p:sp>
        <p:nvSpPr>
          <p:cNvPr id="21" name="TextBox 20">
            <a:extLst>
              <a:ext uri="{FF2B5EF4-FFF2-40B4-BE49-F238E27FC236}">
                <a16:creationId xmlns:a16="http://schemas.microsoft.com/office/drawing/2014/main" id="{42FB93ED-F10D-44A3-8797-12E5E361C4F7}"/>
              </a:ext>
            </a:extLst>
          </p:cNvPr>
          <p:cNvSpPr txBox="1"/>
          <p:nvPr/>
        </p:nvSpPr>
        <p:spPr>
          <a:xfrm>
            <a:off x="0" y="1671106"/>
            <a:ext cx="8915400" cy="4942892"/>
          </a:xfrm>
          <a:prstGeom prst="rect">
            <a:avLst/>
          </a:prstGeom>
          <a:noFill/>
        </p:spPr>
        <p:txBody>
          <a:bodyPr wrap="square">
            <a:spAutoFit/>
          </a:bodyPr>
          <a:lstStyle/>
          <a:p>
            <a:pPr marL="153019" indent="-153019" eaLnBrk="1" hangingPunct="1">
              <a:lnSpc>
                <a:spcPct val="80000"/>
              </a:lnSpc>
            </a:pPr>
            <a:r>
              <a:rPr lang="en-US" sz="1700" dirty="0"/>
              <a:t>  </a:t>
            </a:r>
            <a:r>
              <a:rPr lang="en-US" sz="1600" dirty="0"/>
              <a:t>Equipment may be tested to confirm different levels of calibration depending on the intended use of the instrument.  This is important because it indicates what range of use is “</a:t>
            </a:r>
            <a:r>
              <a:rPr lang="en-US" sz="1600" b="1" dirty="0"/>
              <a:t>safe</a:t>
            </a:r>
            <a:r>
              <a:rPr lang="en-US" sz="1600" dirty="0"/>
              <a:t>”.  If you are using measuring equipment OUTSIDE the range it was calibrated, then you are using equipment that is not designed for your use and this is a GMP violation.  </a:t>
            </a:r>
          </a:p>
          <a:p>
            <a:pPr marL="153019" indent="-153019" eaLnBrk="1" hangingPunct="1">
              <a:lnSpc>
                <a:spcPct val="80000"/>
              </a:lnSpc>
            </a:pPr>
            <a:endParaRPr lang="en-US" sz="1700" dirty="0"/>
          </a:p>
          <a:p>
            <a:pPr marL="153019" indent="-153019" eaLnBrk="1" hangingPunct="1">
              <a:lnSpc>
                <a:spcPct val="80000"/>
              </a:lnSpc>
            </a:pPr>
            <a:r>
              <a:rPr lang="en-US" sz="1700" b="1" dirty="0"/>
              <a:t>  Various calibration stickers that you see will indicate what range of calibration has been demonstrated. </a:t>
            </a:r>
          </a:p>
          <a:p>
            <a:pPr marL="153019" indent="-153019" eaLnBrk="1" hangingPunct="1">
              <a:lnSpc>
                <a:spcPct val="80000"/>
              </a:lnSpc>
            </a:pPr>
            <a:endParaRPr lang="en-US" sz="1700" dirty="0"/>
          </a:p>
          <a:p>
            <a:pPr marL="153019" indent="-153019" eaLnBrk="1" hangingPunct="1">
              <a:lnSpc>
                <a:spcPct val="80000"/>
              </a:lnSpc>
            </a:pPr>
            <a:r>
              <a:rPr lang="en-US" sz="1700" dirty="0"/>
              <a:t>   “</a:t>
            </a:r>
            <a:r>
              <a:rPr lang="en-US" sz="1700" b="1" dirty="0"/>
              <a:t>CALIBRATED</a:t>
            </a:r>
            <a:r>
              <a:rPr lang="en-US" sz="1700" dirty="0"/>
              <a:t>” </a:t>
            </a:r>
            <a:r>
              <a:rPr lang="en-US" sz="1600" dirty="0"/>
              <a:t>designation  confirms the reliability and accuracy </a:t>
            </a:r>
            <a:r>
              <a:rPr lang="en-US" sz="1600" u="sng" dirty="0"/>
              <a:t>over the manufacturer’s stated range.</a:t>
            </a:r>
          </a:p>
          <a:p>
            <a:pPr marL="153019" indent="-153019" eaLnBrk="1" hangingPunct="1">
              <a:lnSpc>
                <a:spcPct val="80000"/>
              </a:lnSpc>
            </a:pPr>
            <a:endParaRPr lang="en-US" sz="1700" b="1" u="sng" dirty="0"/>
          </a:p>
          <a:p>
            <a:pPr marL="153019" indent="-153019" eaLnBrk="1" hangingPunct="1">
              <a:lnSpc>
                <a:spcPct val="80000"/>
              </a:lnSpc>
            </a:pPr>
            <a:r>
              <a:rPr lang="en-US" sz="1700" b="1" dirty="0"/>
              <a:t>   “LIMITED RANGE</a:t>
            </a:r>
            <a:r>
              <a:rPr lang="en-US" sz="1700" dirty="0"/>
              <a:t>” </a:t>
            </a:r>
            <a:r>
              <a:rPr lang="en-US" sz="1600" dirty="0"/>
              <a:t>designation confirms the reliability and accuracy </a:t>
            </a:r>
            <a:r>
              <a:rPr lang="en-US" sz="1600" u="sng" dirty="0"/>
              <a:t>in a range more limited than (but still within) the manufacturer’s stated range.</a:t>
            </a:r>
            <a:r>
              <a:rPr lang="en-US" sz="1600" dirty="0"/>
              <a:t>  For example, the BDP monitors room temperature.  The temperature monitors that are used are capable of monitoring temperature in a range of – 196C to +495C.  We don’t need our temperature monitoring range to be that wide, so we calibrate these temperature monitors to a range of 0 – 50C.  This is a limited calibration.  </a:t>
            </a:r>
          </a:p>
          <a:p>
            <a:pPr marL="153019" indent="-153019" eaLnBrk="1" hangingPunct="1">
              <a:lnSpc>
                <a:spcPct val="80000"/>
              </a:lnSpc>
            </a:pPr>
            <a:endParaRPr lang="en-US" sz="1700" dirty="0"/>
          </a:p>
          <a:p>
            <a:pPr marL="153019" indent="-153019" eaLnBrk="1" hangingPunct="1">
              <a:lnSpc>
                <a:spcPct val="80000"/>
              </a:lnSpc>
            </a:pPr>
            <a:r>
              <a:rPr lang="en-US" sz="1700" dirty="0"/>
              <a:t>  “</a:t>
            </a:r>
            <a:r>
              <a:rPr lang="en-US" sz="1700" b="1" dirty="0"/>
              <a:t>MODIFIED TOLERANCE</a:t>
            </a:r>
            <a:r>
              <a:rPr lang="en-US" sz="1700" dirty="0"/>
              <a:t>” </a:t>
            </a:r>
            <a:r>
              <a:rPr lang="en-US" sz="1600" dirty="0"/>
              <a:t>designation confirms the reliability and accuracy within a range </a:t>
            </a:r>
            <a:r>
              <a:rPr lang="en-US" sz="1600" u="sng" dirty="0"/>
              <a:t>OUTSIDE the manufacturer’s claim.</a:t>
            </a:r>
            <a:r>
              <a:rPr lang="en-US" sz="1600" dirty="0"/>
              <a:t>  For example, incubators are purchased with a manufacturer’ specified tolerance of +/- ½ °C.  But when these incubators are used to grow cells, they don’t need to  have such a tight tolerance.  For cells a tolerance of +/- 1°C is acceptable.  Therefore, incubators are often calibrated to a tolerance of +/- 1°C.  Incubators that are older and no longer can maintain their original manufacturer’s tolerance and still be used appropriately with a modified tolerance.  </a:t>
            </a:r>
          </a:p>
        </p:txBody>
      </p:sp>
      <p:sp>
        <p:nvSpPr>
          <p:cNvPr id="83"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613775" y="6532563"/>
            <a:ext cx="530225" cy="420687"/>
          </a:xfrm>
          <a:prstGeom prst="rect">
            <a:avLst/>
          </a:prstGeom>
        </p:spPr>
        <p:txBody>
          <a:bodyPr/>
          <a:lstStyle/>
          <a:p>
            <a:pPr>
              <a:defRPr/>
            </a:pPr>
            <a:fld id="{29D8B7F6-722F-4CFA-AC36-12E4FD81989B}" type="slidenum">
              <a:rPr lang="en-US"/>
              <a:pPr>
                <a:defRPr/>
              </a:pPr>
              <a:t>35</a:t>
            </a:fld>
            <a:endParaRPr lang="en-US" dirty="0"/>
          </a:p>
        </p:txBody>
      </p:sp>
    </p:spTree>
    <p:extLst>
      <p:ext uri="{BB962C8B-B14F-4D97-AF65-F5344CB8AC3E}">
        <p14:creationId xmlns:p14="http://schemas.microsoft.com/office/powerpoint/2010/main" val="7915292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3"/>
          <p:cNvSpPr>
            <a:spLocks noGrp="1" noChangeArrowheads="1"/>
          </p:cNvSpPr>
          <p:nvPr>
            <p:ph type="title"/>
          </p:nvPr>
        </p:nvSpPr>
        <p:spPr/>
        <p:txBody>
          <a:bodyPr/>
          <a:lstStyle/>
          <a:p>
            <a:pPr eaLnBrk="1" hangingPunct="1">
              <a:lnSpc>
                <a:spcPct val="114000"/>
              </a:lnSpc>
              <a:spcBef>
                <a:spcPts val="1200"/>
              </a:spcBef>
            </a:pPr>
            <a:r>
              <a:rPr lang="en-US" sz="3200" b="1" dirty="0"/>
              <a:t>Types of </a:t>
            </a:r>
            <a:r>
              <a:rPr lang="en-US" sz="3200" dirty="0"/>
              <a:t>Calibration (Continued)</a:t>
            </a:r>
            <a:endParaRPr lang="en-US" sz="3200" b="1" dirty="0"/>
          </a:p>
        </p:txBody>
      </p:sp>
      <p:sp>
        <p:nvSpPr>
          <p:cNvPr id="21" name="TextBox 20">
            <a:extLst>
              <a:ext uri="{FF2B5EF4-FFF2-40B4-BE49-F238E27FC236}">
                <a16:creationId xmlns:a16="http://schemas.microsoft.com/office/drawing/2014/main" id="{42FB93ED-F10D-44A3-8797-12E5E361C4F7}"/>
              </a:ext>
            </a:extLst>
          </p:cNvPr>
          <p:cNvSpPr txBox="1"/>
          <p:nvPr/>
        </p:nvSpPr>
        <p:spPr>
          <a:xfrm>
            <a:off x="186071" y="1854418"/>
            <a:ext cx="8729330" cy="4278094"/>
          </a:xfrm>
          <a:prstGeom prst="rect">
            <a:avLst/>
          </a:prstGeom>
          <a:noFill/>
        </p:spPr>
        <p:txBody>
          <a:bodyPr wrap="square">
            <a:spAutoFit/>
          </a:bodyPr>
          <a:lstStyle/>
          <a:p>
            <a:pPr marL="153019" indent="-153019" eaLnBrk="1" hangingPunct="1">
              <a:lnSpc>
                <a:spcPct val="80000"/>
              </a:lnSpc>
            </a:pPr>
            <a:endParaRPr lang="en-US" sz="1700" b="1" dirty="0">
              <a:solidFill>
                <a:schemeClr val="accent2"/>
              </a:solidFill>
            </a:endParaRPr>
          </a:p>
          <a:p>
            <a:pPr marL="153019" indent="-153019" eaLnBrk="1" hangingPunct="1">
              <a:lnSpc>
                <a:spcPct val="80000"/>
              </a:lnSpc>
            </a:pPr>
            <a:r>
              <a:rPr lang="en-US" sz="2000" dirty="0"/>
              <a:t>“</a:t>
            </a:r>
            <a:r>
              <a:rPr lang="en-US" sz="2000" b="1" dirty="0"/>
              <a:t>SINGLE POINT CALIBRATION</a:t>
            </a:r>
            <a:r>
              <a:rPr lang="en-US" sz="2000" dirty="0"/>
              <a:t>” designation confirms the reliability and accuracy at </a:t>
            </a:r>
            <a:r>
              <a:rPr lang="en-US" sz="2000" u="sng" dirty="0"/>
              <a:t>one specific point.</a:t>
            </a:r>
            <a:r>
              <a:rPr lang="en-US" sz="2000" dirty="0"/>
              <a:t>  For example,  -80°C freezers are often calibrated only at –80°C.  These freezers are full of product (at –80°C) and to move the product presents the potential for the product to be adversely affected by the transition from one freezer to another, and creates a safety issue for the personnel that would need to perform this product transfer.  In this case, these freezers are calibrated only at –80°C, a single point calibration.  It is important to note that single point calibration is the least optimal calibration for equipment.  Our SOPs state that single point calibration is to be used only to protect the product or personnel.  </a:t>
            </a:r>
          </a:p>
          <a:p>
            <a:pPr marL="153019" indent="-153019" eaLnBrk="1" hangingPunct="1">
              <a:lnSpc>
                <a:spcPct val="80000"/>
              </a:lnSpc>
            </a:pPr>
            <a:endParaRPr lang="en-US" sz="2000" dirty="0"/>
          </a:p>
          <a:p>
            <a:pPr marL="153019" indent="-153019" eaLnBrk="1" hangingPunct="1">
              <a:lnSpc>
                <a:spcPct val="80000"/>
              </a:lnSpc>
            </a:pPr>
            <a:r>
              <a:rPr lang="en-US" sz="2000" b="1" dirty="0"/>
              <a:t>“VERIFIED” </a:t>
            </a:r>
            <a:r>
              <a:rPr lang="en-US" sz="2000" dirty="0"/>
              <a:t>When a non-calibratable signal is tested for its on/off characteristics.  </a:t>
            </a:r>
          </a:p>
          <a:p>
            <a:pPr marL="153019" indent="-153019" eaLnBrk="1" hangingPunct="1">
              <a:lnSpc>
                <a:spcPct val="80000"/>
              </a:lnSpc>
            </a:pPr>
            <a:endParaRPr lang="en-US" sz="2000" dirty="0"/>
          </a:p>
          <a:p>
            <a:pPr marL="153019" indent="-153019" eaLnBrk="1" hangingPunct="1">
              <a:lnSpc>
                <a:spcPct val="80000"/>
              </a:lnSpc>
            </a:pPr>
            <a:r>
              <a:rPr lang="en-US" sz="2000" dirty="0"/>
              <a:t>  Be careful that the equipment you are using has the calibration that is appropriate for the measurement that you need.  </a:t>
            </a:r>
          </a:p>
        </p:txBody>
      </p:sp>
      <p:sp>
        <p:nvSpPr>
          <p:cNvPr id="83"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613775" y="6296025"/>
            <a:ext cx="530225" cy="420688"/>
          </a:xfrm>
          <a:prstGeom prst="rect">
            <a:avLst/>
          </a:prstGeom>
        </p:spPr>
        <p:txBody>
          <a:bodyPr/>
          <a:lstStyle/>
          <a:p>
            <a:pPr>
              <a:defRPr/>
            </a:pPr>
            <a:fld id="{29D8B7F6-722F-4CFA-AC36-12E4FD81989B}" type="slidenum">
              <a:rPr lang="en-US"/>
              <a:pPr>
                <a:defRPr/>
              </a:pPr>
              <a:t>36</a:t>
            </a:fld>
            <a:endParaRPr lang="en-US" dirty="0"/>
          </a:p>
        </p:txBody>
      </p:sp>
    </p:spTree>
    <p:extLst>
      <p:ext uri="{BB962C8B-B14F-4D97-AF65-F5344CB8AC3E}">
        <p14:creationId xmlns:p14="http://schemas.microsoft.com/office/powerpoint/2010/main" val="38938739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3"/>
          <p:cNvSpPr>
            <a:spLocks noGrp="1" noChangeArrowheads="1"/>
          </p:cNvSpPr>
          <p:nvPr>
            <p:ph type="title"/>
          </p:nvPr>
        </p:nvSpPr>
        <p:spPr/>
        <p:txBody>
          <a:bodyPr/>
          <a:lstStyle/>
          <a:p>
            <a:pPr eaLnBrk="1" hangingPunct="1">
              <a:lnSpc>
                <a:spcPct val="114000"/>
              </a:lnSpc>
              <a:spcBef>
                <a:spcPts val="1200"/>
              </a:spcBef>
            </a:pPr>
            <a:r>
              <a:rPr lang="en-US" sz="3200" b="1" dirty="0"/>
              <a:t>Identifying </a:t>
            </a:r>
            <a:r>
              <a:rPr lang="en-US" sz="3200" dirty="0"/>
              <a:t>Calibration</a:t>
            </a:r>
            <a:endParaRPr lang="en-US" sz="3200" b="1" dirty="0"/>
          </a:p>
        </p:txBody>
      </p:sp>
      <p:sp>
        <p:nvSpPr>
          <p:cNvPr id="2" name="Rectangle 1"/>
          <p:cNvSpPr/>
          <p:nvPr/>
        </p:nvSpPr>
        <p:spPr>
          <a:xfrm>
            <a:off x="445851" y="5539078"/>
            <a:ext cx="8339847" cy="369332"/>
          </a:xfrm>
          <a:prstGeom prst="rect">
            <a:avLst/>
          </a:prstGeom>
        </p:spPr>
        <p:txBody>
          <a:bodyPr wrap="square">
            <a:spAutoFit/>
          </a:bodyPr>
          <a:lstStyle/>
          <a:p>
            <a:pPr eaLnBrk="1" hangingPunct="1">
              <a:spcBef>
                <a:spcPct val="50000"/>
              </a:spcBef>
            </a:pPr>
            <a:r>
              <a:rPr lang="en-US" b="1" dirty="0"/>
              <a:t>How do I know if an instrument is calibrated, and which method was used?</a:t>
            </a:r>
          </a:p>
        </p:txBody>
      </p:sp>
      <p:sp>
        <p:nvSpPr>
          <p:cNvPr id="3" name="Rectangle 2"/>
          <p:cNvSpPr/>
          <p:nvPr/>
        </p:nvSpPr>
        <p:spPr>
          <a:xfrm>
            <a:off x="2920804" y="6014745"/>
            <a:ext cx="3454792" cy="369332"/>
          </a:xfrm>
          <a:prstGeom prst="rect">
            <a:avLst/>
          </a:prstGeom>
        </p:spPr>
        <p:txBody>
          <a:bodyPr wrap="none">
            <a:spAutoFit/>
          </a:bodyPr>
          <a:lstStyle/>
          <a:p>
            <a:r>
              <a:rPr lang="en-US" b="1" dirty="0"/>
              <a:t>..Check the calibration sticker</a:t>
            </a:r>
          </a:p>
        </p:txBody>
      </p:sp>
      <p:pic>
        <p:nvPicPr>
          <p:cNvPr id="5" name="Picture 4">
            <a:extLst>
              <a:ext uri="{FF2B5EF4-FFF2-40B4-BE49-F238E27FC236}">
                <a16:creationId xmlns:a16="http://schemas.microsoft.com/office/drawing/2014/main" id="{518CFD13-9F3D-D09D-7807-090C284B8E1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14082" y="1890711"/>
            <a:ext cx="7615518" cy="3319585"/>
          </a:xfrm>
          <a:prstGeom prst="rect">
            <a:avLst/>
          </a:prstGeom>
        </p:spPr>
      </p:pic>
      <p:sp>
        <p:nvSpPr>
          <p:cNvPr id="83"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648700" y="6400800"/>
            <a:ext cx="495300" cy="422275"/>
          </a:xfrm>
          <a:prstGeom prst="rect">
            <a:avLst/>
          </a:prstGeom>
        </p:spPr>
        <p:txBody>
          <a:bodyPr/>
          <a:lstStyle/>
          <a:p>
            <a:pPr>
              <a:defRPr/>
            </a:pPr>
            <a:fld id="{29D8B7F6-722F-4CFA-AC36-12E4FD81989B}" type="slidenum">
              <a:rPr lang="en-US"/>
              <a:pPr>
                <a:defRPr/>
              </a:pPr>
              <a:t>37</a:t>
            </a:fld>
            <a:endParaRPr lang="en-US" dirty="0"/>
          </a:p>
        </p:txBody>
      </p:sp>
    </p:spTree>
    <p:extLst>
      <p:ext uri="{BB962C8B-B14F-4D97-AF65-F5344CB8AC3E}">
        <p14:creationId xmlns:p14="http://schemas.microsoft.com/office/powerpoint/2010/main" val="28621979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3"/>
          <p:cNvSpPr txBox="1">
            <a:spLocks noGrp="1" noChangeArrowheads="1"/>
          </p:cNvSpPr>
          <p:nvPr>
            <p:ph type="title" idx="4294967295"/>
          </p:nvPr>
        </p:nvSpPr>
        <p:spPr>
          <a:xfrm>
            <a:off x="1246762" y="342335"/>
            <a:ext cx="5992238" cy="9241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rtl="0" eaLnBrk="0" fontAlgn="base" hangingPunct="0">
              <a:lnSpc>
                <a:spcPct val="90000"/>
              </a:lnSpc>
              <a:spcBef>
                <a:spcPct val="0"/>
              </a:spcBef>
              <a:spcAft>
                <a:spcPct val="0"/>
              </a:spcAft>
              <a:tabLst>
                <a:tab pos="4400550" algn="l"/>
              </a:tabLst>
              <a:defRPr sz="2400" b="1">
                <a:solidFill>
                  <a:schemeClr val="bg1"/>
                </a:solidFill>
                <a:effectLst>
                  <a:outerShdw blurRad="38100" dist="38100" dir="2700000" algn="tl">
                    <a:srgbClr val="000000">
                      <a:alpha val="43137"/>
                    </a:srgbClr>
                  </a:outerShdw>
                </a:effectLst>
                <a:latin typeface="+mj-lt"/>
                <a:ea typeface="+mj-ea"/>
                <a:cs typeface="+mj-cs"/>
              </a:defRPr>
            </a:lvl1pPr>
            <a:lvl2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2pPr>
            <a:lvl3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3pPr>
            <a:lvl4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4pPr>
            <a:lvl5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5pPr>
            <a:lvl6pPr marL="457200" algn="l" rtl="0" fontAlgn="base">
              <a:lnSpc>
                <a:spcPct val="90000"/>
              </a:lnSpc>
              <a:spcBef>
                <a:spcPct val="0"/>
              </a:spcBef>
              <a:spcAft>
                <a:spcPct val="0"/>
              </a:spcAft>
              <a:defRPr sz="3200" b="1" i="1">
                <a:solidFill>
                  <a:srgbClr val="0C479D"/>
                </a:solidFill>
                <a:latin typeface="Arial" pitchFamily="34" charset="0"/>
              </a:defRPr>
            </a:lvl6pPr>
            <a:lvl7pPr marL="914400" algn="l" rtl="0" fontAlgn="base">
              <a:lnSpc>
                <a:spcPct val="90000"/>
              </a:lnSpc>
              <a:spcBef>
                <a:spcPct val="0"/>
              </a:spcBef>
              <a:spcAft>
                <a:spcPct val="0"/>
              </a:spcAft>
              <a:defRPr sz="3200" b="1" i="1">
                <a:solidFill>
                  <a:srgbClr val="0C479D"/>
                </a:solidFill>
                <a:latin typeface="Arial" pitchFamily="34" charset="0"/>
              </a:defRPr>
            </a:lvl7pPr>
            <a:lvl8pPr marL="1371600" algn="l" rtl="0" fontAlgn="base">
              <a:lnSpc>
                <a:spcPct val="90000"/>
              </a:lnSpc>
              <a:spcBef>
                <a:spcPct val="0"/>
              </a:spcBef>
              <a:spcAft>
                <a:spcPct val="0"/>
              </a:spcAft>
              <a:defRPr sz="3200" b="1" i="1">
                <a:solidFill>
                  <a:srgbClr val="0C479D"/>
                </a:solidFill>
                <a:latin typeface="Arial" pitchFamily="34" charset="0"/>
              </a:defRPr>
            </a:lvl8pPr>
            <a:lvl9pPr marL="1828800" algn="l" rtl="0" fontAlgn="base">
              <a:lnSpc>
                <a:spcPct val="90000"/>
              </a:lnSpc>
              <a:spcBef>
                <a:spcPct val="0"/>
              </a:spcBef>
              <a:spcAft>
                <a:spcPct val="0"/>
              </a:spcAft>
              <a:defRPr sz="3200" b="1" i="1">
                <a:solidFill>
                  <a:srgbClr val="0C479D"/>
                </a:solidFill>
                <a:latin typeface="Arial" pitchFamily="34" charset="0"/>
              </a:defRPr>
            </a:lvl9pPr>
          </a:lstStyle>
          <a:p>
            <a:pPr marL="0" marR="0" lvl="0" indent="0" algn="l" defTabSz="914400" rtl="0" eaLnBrk="1" fontAlgn="base" latinLnBrk="0" hangingPunct="1">
              <a:lnSpc>
                <a:spcPct val="114000"/>
              </a:lnSpc>
              <a:spcBef>
                <a:spcPts val="1200"/>
              </a:spcBef>
              <a:spcAft>
                <a:spcPct val="0"/>
              </a:spcAft>
              <a:buClrTx/>
              <a:buSzTx/>
              <a:buFontTx/>
              <a:buNone/>
              <a:tabLst>
                <a:tab pos="4400550" algn="l"/>
              </a:tabLst>
              <a:defRPr/>
            </a:pPr>
            <a:r>
              <a:rPr kumimoji="0" lang="en-US" sz="32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mj-lt"/>
                <a:ea typeface="+mj-ea"/>
                <a:cs typeface="+mj-cs"/>
              </a:rPr>
              <a:t>Calibration Labels</a:t>
            </a:r>
          </a:p>
        </p:txBody>
      </p:sp>
      <p:sp>
        <p:nvSpPr>
          <p:cNvPr id="3" name="TextBox 2"/>
          <p:cNvSpPr txBox="1"/>
          <p:nvPr/>
        </p:nvSpPr>
        <p:spPr>
          <a:xfrm>
            <a:off x="342342" y="1615877"/>
            <a:ext cx="8459316" cy="400110"/>
          </a:xfrm>
          <a:prstGeom prst="rect">
            <a:avLst/>
          </a:prstGeom>
          <a:noFill/>
          <a:ln w="9525">
            <a:solidFill>
              <a:srgbClr val="0070C0"/>
            </a:solidFill>
          </a:ln>
        </p:spPr>
        <p:txBody>
          <a:bodyPr wrap="square" rtlCol="0">
            <a:spAutoFit/>
          </a:bodyPr>
          <a:lstStyle/>
          <a:p>
            <a:pPr algn="ctr"/>
            <a:r>
              <a:rPr lang="en-US" sz="2000" dirty="0"/>
              <a:t>Understand what these various equipment labels are telling you.</a:t>
            </a:r>
          </a:p>
        </p:txBody>
      </p:sp>
      <p:sp>
        <p:nvSpPr>
          <p:cNvPr id="11" name="TextBox 10">
            <a:extLst>
              <a:ext uri="{FF2B5EF4-FFF2-40B4-BE49-F238E27FC236}">
                <a16:creationId xmlns:a16="http://schemas.microsoft.com/office/drawing/2014/main" id="{13B3E351-8106-49B3-8D7F-EF7DB21BEE50}"/>
              </a:ext>
            </a:extLst>
          </p:cNvPr>
          <p:cNvSpPr txBox="1"/>
          <p:nvPr/>
        </p:nvSpPr>
        <p:spPr>
          <a:xfrm>
            <a:off x="448883" y="2129158"/>
            <a:ext cx="2977689" cy="307777"/>
          </a:xfrm>
          <a:prstGeom prst="rect">
            <a:avLst/>
          </a:prstGeom>
          <a:noFill/>
        </p:spPr>
        <p:txBody>
          <a:bodyPr wrap="square">
            <a:spAutoFit/>
          </a:bodyPr>
          <a:lstStyle/>
          <a:p>
            <a:r>
              <a:rPr lang="en-US" sz="1400" dirty="0"/>
              <a:t>External Vendor Cal Label </a:t>
            </a:r>
          </a:p>
        </p:txBody>
      </p:sp>
      <p:pic>
        <p:nvPicPr>
          <p:cNvPr id="8197" name="Picture 5" descr="Example of a calibration sticker by Amphenol."/>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4185" t="62378" b="14025"/>
          <a:stretch/>
        </p:blipFill>
        <p:spPr bwMode="auto">
          <a:xfrm>
            <a:off x="269306" y="2500535"/>
            <a:ext cx="3011669" cy="143787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0688B8E-2D7A-4AA3-A375-0205BEE7BF3B}"/>
              </a:ext>
            </a:extLst>
          </p:cNvPr>
          <p:cNvSpPr txBox="1"/>
          <p:nvPr/>
        </p:nvSpPr>
        <p:spPr>
          <a:xfrm>
            <a:off x="312508" y="4422962"/>
            <a:ext cx="2890449" cy="307777"/>
          </a:xfrm>
          <a:prstGeom prst="rect">
            <a:avLst/>
          </a:prstGeom>
          <a:noFill/>
        </p:spPr>
        <p:txBody>
          <a:bodyPr wrap="square">
            <a:spAutoFit/>
          </a:bodyPr>
          <a:lstStyle/>
          <a:p>
            <a:r>
              <a:rPr lang="en-US" sz="1400" dirty="0"/>
              <a:t>External Vendor PM Label </a:t>
            </a:r>
          </a:p>
        </p:txBody>
      </p:sp>
      <p:pic>
        <p:nvPicPr>
          <p:cNvPr id="8195" name="Picture 3" descr="Example of an Instrument ID and Service Tag by Thermo Scientific."/>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047" t="17648" r="22557" b="18682"/>
          <a:stretch/>
        </p:blipFill>
        <p:spPr bwMode="auto">
          <a:xfrm>
            <a:off x="269306" y="4798330"/>
            <a:ext cx="3004866" cy="162083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6F06400-F2CD-4D35-A1D1-AB85AA59BF67}"/>
              </a:ext>
            </a:extLst>
          </p:cNvPr>
          <p:cNvSpPr txBox="1"/>
          <p:nvPr/>
        </p:nvSpPr>
        <p:spPr>
          <a:xfrm>
            <a:off x="3755531" y="4422961"/>
            <a:ext cx="3125576" cy="307777"/>
          </a:xfrm>
          <a:prstGeom prst="rect">
            <a:avLst/>
          </a:prstGeom>
          <a:noFill/>
        </p:spPr>
        <p:txBody>
          <a:bodyPr wrap="square">
            <a:spAutoFit/>
          </a:bodyPr>
          <a:lstStyle/>
          <a:p>
            <a:r>
              <a:rPr lang="en-US" sz="1400" dirty="0"/>
              <a:t>External Vendor Cal Label </a:t>
            </a:r>
          </a:p>
        </p:txBody>
      </p:sp>
      <p:pic>
        <p:nvPicPr>
          <p:cNvPr id="8196" name="Picture 4" descr="Example of a calibration sticker by Transca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7494" r="25698" b="13101"/>
          <a:stretch/>
        </p:blipFill>
        <p:spPr bwMode="auto">
          <a:xfrm>
            <a:off x="3536085" y="4798329"/>
            <a:ext cx="3011670" cy="162083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A4D7049-B16F-4215-8488-208D5E1517AA}"/>
              </a:ext>
            </a:extLst>
          </p:cNvPr>
          <p:cNvSpPr txBox="1"/>
          <p:nvPr/>
        </p:nvSpPr>
        <p:spPr>
          <a:xfrm>
            <a:off x="6944611" y="2129158"/>
            <a:ext cx="2082929" cy="307777"/>
          </a:xfrm>
          <a:prstGeom prst="rect">
            <a:avLst/>
          </a:prstGeom>
          <a:noFill/>
        </p:spPr>
        <p:txBody>
          <a:bodyPr wrap="square">
            <a:spAutoFit/>
          </a:bodyPr>
          <a:lstStyle/>
          <a:p>
            <a:r>
              <a:rPr lang="en-US" sz="1400" dirty="0"/>
              <a:t>FME  Cal Labels </a:t>
            </a:r>
          </a:p>
        </p:txBody>
      </p:sp>
      <p:pic>
        <p:nvPicPr>
          <p:cNvPr id="8193" name="Picture 1" descr="Example of Facilities Maintenance Calibration Labels"/>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l="14145" t="9001" r="19083"/>
          <a:stretch>
            <a:fillRect/>
          </a:stretch>
        </p:blipFill>
        <p:spPr bwMode="auto">
          <a:xfrm>
            <a:off x="6809669" y="2452688"/>
            <a:ext cx="1853195" cy="4248326"/>
          </a:xfrm>
          <a:prstGeom prst="rect">
            <a:avLst/>
          </a:prstGeom>
          <a:noFill/>
        </p:spPr>
      </p:pic>
      <p:sp>
        <p:nvSpPr>
          <p:cNvPr id="19" name="Slide Number Placeholder 3">
            <a:extLst>
              <a:ext uri="{C183D7F6-B498-43B3-948B-1728B52AA6E4}">
                <adec:decorative xmlns:adec="http://schemas.microsoft.com/office/drawing/2017/decorative" val="1"/>
              </a:ext>
            </a:extLst>
          </p:cNvPr>
          <p:cNvSpPr>
            <a:spLocks noGrp="1"/>
          </p:cNvSpPr>
          <p:nvPr>
            <p:ph type="sldNum" sz="quarter" idx="4294967295"/>
          </p:nvPr>
        </p:nvSpPr>
        <p:spPr>
          <a:xfrm>
            <a:off x="7239000" y="6248400"/>
            <a:ext cx="1905000" cy="457200"/>
          </a:xfrm>
        </p:spPr>
        <p:txBody>
          <a:bodyPr/>
          <a:lstStyle/>
          <a:p>
            <a:pPr>
              <a:defRPr/>
            </a:pPr>
            <a:fld id="{AECC607B-6B74-4A85-802C-2ADC62BE0BEF}" type="slidenum">
              <a:rPr lang="en-US"/>
              <a:pPr>
                <a:defRPr/>
              </a:pPr>
              <a:t>38</a:t>
            </a:fld>
            <a:endParaRPr lang="en-US"/>
          </a:p>
        </p:txBody>
      </p:sp>
    </p:spTree>
    <p:extLst>
      <p:ext uri="{BB962C8B-B14F-4D97-AF65-F5344CB8AC3E}">
        <p14:creationId xmlns:p14="http://schemas.microsoft.com/office/powerpoint/2010/main" val="42217956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747A0-70B2-823F-CE16-9E887FD83518}"/>
              </a:ext>
            </a:extLst>
          </p:cNvPr>
          <p:cNvSpPr>
            <a:spLocks noGrp="1"/>
          </p:cNvSpPr>
          <p:nvPr>
            <p:ph type="title"/>
          </p:nvPr>
        </p:nvSpPr>
        <p:spPr>
          <a:xfrm>
            <a:off x="4860877" y="202287"/>
            <a:ext cx="4092102" cy="1325563"/>
          </a:xfrm>
        </p:spPr>
        <p:txBody>
          <a:bodyPr/>
          <a:lstStyle/>
          <a:p>
            <a:r>
              <a:rPr lang="en-US" sz="2400" dirty="0"/>
              <a:t>Calibration Labels (continued)</a:t>
            </a:r>
          </a:p>
        </p:txBody>
      </p:sp>
      <p:pic>
        <p:nvPicPr>
          <p:cNvPr id="9218" name="Picture 2" descr="Image of an autoclave with multiple calibration stickers, reflecting the calibration status of each measuring device."/>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18000"/>
                    </a14:imgEffect>
                  </a14:imgLayer>
                </a14:imgProps>
              </a:ext>
              <a:ext uri="{28A0092B-C50C-407E-A947-70E740481C1C}">
                <a14:useLocalDpi xmlns:a14="http://schemas.microsoft.com/office/drawing/2010/main" val="0"/>
              </a:ext>
            </a:extLst>
          </a:blip>
          <a:srcRect r="20294"/>
          <a:stretch/>
        </p:blipFill>
        <p:spPr bwMode="auto">
          <a:xfrm rot="5400000">
            <a:off x="-421290" y="1564721"/>
            <a:ext cx="5703926" cy="4669983"/>
          </a:xfrm>
          <a:prstGeom prst="rect">
            <a:avLst/>
          </a:prstGeom>
          <a:noFill/>
          <a:extLst>
            <a:ext uri="{909E8E84-426E-40DD-AFC4-6F175D3DCCD1}">
              <a14:hiddenFill xmlns:a14="http://schemas.microsoft.com/office/drawing/2010/main">
                <a:solidFill>
                  <a:srgbClr val="FFFFFF"/>
                </a:solidFill>
              </a14:hiddenFill>
            </a:ext>
          </a:extLst>
        </p:spPr>
      </p:pic>
      <p:sp>
        <p:nvSpPr>
          <p:cNvPr id="46084" name="Text Box 5"/>
          <p:cNvSpPr txBox="1">
            <a:spLocks noChangeArrowheads="1"/>
          </p:cNvSpPr>
          <p:nvPr/>
        </p:nvSpPr>
        <p:spPr bwMode="auto">
          <a:xfrm>
            <a:off x="4860877" y="1766781"/>
            <a:ext cx="3971838"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ts val="1200"/>
              </a:spcBef>
              <a:buClr>
                <a:srgbClr val="579FDB"/>
              </a:buClr>
            </a:pPr>
            <a:r>
              <a:rPr lang="en-US" sz="2200" dirty="0"/>
              <a:t>This autoclave has 9 visible calibration stickers.</a:t>
            </a:r>
          </a:p>
          <a:p>
            <a:pPr marL="342900" indent="-342900" eaLnBrk="1" hangingPunct="1">
              <a:spcBef>
                <a:spcPts val="1200"/>
              </a:spcBef>
              <a:buClr>
                <a:srgbClr val="0070C0"/>
              </a:buClr>
              <a:buFont typeface="Arial" panose="020B0604020202020204" pitchFamily="34" charset="0"/>
              <a:buChar char="•"/>
            </a:pPr>
            <a:r>
              <a:rPr lang="en-US" sz="2000" dirty="0"/>
              <a:t>The old label is removed before the new one is put on.</a:t>
            </a:r>
          </a:p>
          <a:p>
            <a:pPr marL="342900" indent="-342900" eaLnBrk="1" hangingPunct="1">
              <a:spcBef>
                <a:spcPts val="1200"/>
              </a:spcBef>
              <a:buClr>
                <a:srgbClr val="0070C0"/>
              </a:buClr>
              <a:buFont typeface="Arial" panose="020B0604020202020204" pitchFamily="34" charset="0"/>
              <a:buChar char="•"/>
            </a:pPr>
            <a:r>
              <a:rPr lang="en-US" sz="2000" dirty="0"/>
              <a:t>This equipment has multiple measuring devices, and each is calibrated</a:t>
            </a:r>
          </a:p>
          <a:p>
            <a:pPr marL="342900" indent="-342900" eaLnBrk="1" hangingPunct="1">
              <a:spcBef>
                <a:spcPts val="1200"/>
              </a:spcBef>
              <a:buClr>
                <a:srgbClr val="0070C0"/>
              </a:buClr>
              <a:buFont typeface="Arial" panose="020B0604020202020204" pitchFamily="34" charset="0"/>
              <a:buChar char="•"/>
            </a:pPr>
            <a:r>
              <a:rPr lang="en-US" sz="2000" dirty="0"/>
              <a:t>Stickers are affixed to or near each individual device.</a:t>
            </a:r>
          </a:p>
          <a:p>
            <a:pPr marL="342900" indent="-342900" eaLnBrk="1" hangingPunct="1">
              <a:spcBef>
                <a:spcPts val="1200"/>
              </a:spcBef>
              <a:buClr>
                <a:srgbClr val="0070C0"/>
              </a:buClr>
              <a:buFont typeface="Arial" panose="020B0604020202020204" pitchFamily="34" charset="0"/>
              <a:buChar char="•"/>
            </a:pPr>
            <a:r>
              <a:rPr lang="en-US" sz="2000" dirty="0"/>
              <a:t>Calibration expiration is triggered by earliest due date  </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294967295"/>
          </p:nvPr>
        </p:nvSpPr>
        <p:spPr>
          <a:xfrm>
            <a:off x="8672513" y="6273800"/>
            <a:ext cx="471487" cy="431800"/>
          </a:xfrm>
        </p:spPr>
        <p:txBody>
          <a:bodyPr/>
          <a:lstStyle/>
          <a:p>
            <a:pPr>
              <a:defRPr/>
            </a:pPr>
            <a:fld id="{5B95A004-F074-4BE3-88AC-AB22B74D2E50}" type="slidenum">
              <a:rPr lang="en-US"/>
              <a:pPr>
                <a:defRPr/>
              </a:pPr>
              <a:t>39</a:t>
            </a:fld>
            <a:endParaRPr lang="en-US" dirty="0"/>
          </a:p>
        </p:txBody>
      </p:sp>
    </p:spTree>
    <p:extLst>
      <p:ext uri="{BB962C8B-B14F-4D97-AF65-F5344CB8AC3E}">
        <p14:creationId xmlns:p14="http://schemas.microsoft.com/office/powerpoint/2010/main" val="9908210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F6E40-AE4B-4D15-A33E-3085A6E79AF0}"/>
              </a:ext>
            </a:extLst>
          </p:cNvPr>
          <p:cNvSpPr>
            <a:spLocks noGrp="1"/>
          </p:cNvSpPr>
          <p:nvPr>
            <p:ph type="title"/>
          </p:nvPr>
        </p:nvSpPr>
        <p:spPr/>
        <p:txBody>
          <a:bodyPr/>
          <a:lstStyle/>
          <a:p>
            <a:r>
              <a:rPr kumimoji="0" lang="en-US"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j-ea"/>
                <a:cs typeface="+mj-cs"/>
              </a:rPr>
              <a:t>Applying GMPs</a:t>
            </a:r>
            <a:endParaRPr lang="en-US" dirty="0"/>
          </a:p>
        </p:txBody>
      </p:sp>
      <p:sp>
        <p:nvSpPr>
          <p:cNvPr id="3" name="Content Placeholder 2">
            <a:extLst>
              <a:ext uri="{FF2B5EF4-FFF2-40B4-BE49-F238E27FC236}">
                <a16:creationId xmlns:a16="http://schemas.microsoft.com/office/drawing/2014/main" id="{7128F40E-02C3-4872-AD96-4F166CE3AD69}"/>
              </a:ext>
              <a:ext uri="{C183D7F6-B498-43B3-948B-1728B52AA6E4}">
                <adec:decorative xmlns:adec="http://schemas.microsoft.com/office/drawing/2017/decorative" val="0"/>
              </a:ext>
            </a:extLst>
          </p:cNvPr>
          <p:cNvSpPr>
            <a:spLocks noGrp="1"/>
          </p:cNvSpPr>
          <p:nvPr>
            <p:ph idx="4294967295"/>
          </p:nvPr>
        </p:nvSpPr>
        <p:spPr>
          <a:xfrm>
            <a:off x="455612" y="2115251"/>
            <a:ext cx="8232775" cy="3859663"/>
          </a:xfrm>
        </p:spPr>
        <p:txBody>
          <a:bodyPr>
            <a:normAutofit/>
          </a:bodyPr>
          <a:lstStyle/>
          <a:p>
            <a:pPr marL="0" indent="0" eaLnBrk="1" hangingPunct="1">
              <a:buNone/>
            </a:pPr>
            <a:r>
              <a:rPr lang="en-US" sz="2400" b="0" dirty="0"/>
              <a:t>Reading the GMPs is easy.  APPLYING them appropriately to your operation takes knowledge of GMP requirements, knowledge of the specific needs of your products and processes, knowledge of current industry practice, and knowledge of how FDA is currently interpreting this issue.  </a:t>
            </a:r>
          </a:p>
          <a:p>
            <a:pPr marL="0" indent="0" eaLnBrk="1" hangingPunct="1">
              <a:buNone/>
            </a:pPr>
            <a:r>
              <a:rPr lang="en-US" sz="2400" b="0" dirty="0"/>
              <a:t>And because compliance is affected by current industry practice, and because current practice can CHANGE, we all need to be on our toes.  </a:t>
            </a:r>
          </a:p>
          <a:p>
            <a:pPr marL="0" indent="0" eaLnBrk="1" hangingPunct="1">
              <a:buNone/>
            </a:pPr>
            <a:r>
              <a:rPr lang="en-US" sz="2400" b="0" dirty="0"/>
              <a:t>It’s good to ask questions about what we do and why we do it.  These are the same questions FDA will ask.</a:t>
            </a:r>
          </a:p>
        </p:txBody>
      </p:sp>
      <p:sp>
        <p:nvSpPr>
          <p:cNvPr id="7" name="TextBox 6">
            <a:extLst>
              <a:ext uri="{FF2B5EF4-FFF2-40B4-BE49-F238E27FC236}">
                <a16:creationId xmlns:a16="http://schemas.microsoft.com/office/drawing/2014/main" id="{B0A183BF-8987-43F3-A886-67CE3A8DE12E}"/>
              </a:ext>
              <a:ext uri="{C183D7F6-B498-43B3-948B-1728B52AA6E4}">
                <adec:decorative xmlns:adec="http://schemas.microsoft.com/office/drawing/2017/decorative" val="1"/>
              </a:ext>
            </a:extLst>
          </p:cNvPr>
          <p:cNvSpPr txBox="1"/>
          <p:nvPr/>
        </p:nvSpPr>
        <p:spPr>
          <a:xfrm>
            <a:off x="8292230" y="6162805"/>
            <a:ext cx="425886"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fld id="{B0A8F34D-DE22-48CB-A703-6125F03CA888}" type="slidenum">
              <a:rPr kumimoji="0" lang="en-US" sz="18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4</a:t>
            </a:fld>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298728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Grp="1" noChangeArrowheads="1"/>
          </p:cNvSpPr>
          <p:nvPr>
            <p:ph type="title" idx="4294967295"/>
          </p:nvPr>
        </p:nvSpPr>
        <p:spPr>
          <a:xfrm>
            <a:off x="1255375" y="460166"/>
            <a:ext cx="5992238" cy="9241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rtl="0" eaLnBrk="0" fontAlgn="base" hangingPunct="0">
              <a:lnSpc>
                <a:spcPct val="90000"/>
              </a:lnSpc>
              <a:spcBef>
                <a:spcPct val="0"/>
              </a:spcBef>
              <a:spcAft>
                <a:spcPct val="0"/>
              </a:spcAft>
              <a:tabLst>
                <a:tab pos="4400550" algn="l"/>
              </a:tabLst>
              <a:defRPr sz="2400" b="1">
                <a:solidFill>
                  <a:schemeClr val="bg1"/>
                </a:solidFill>
                <a:effectLst>
                  <a:outerShdw blurRad="38100" dist="38100" dir="2700000" algn="tl">
                    <a:srgbClr val="000000">
                      <a:alpha val="43137"/>
                    </a:srgbClr>
                  </a:outerShdw>
                </a:effectLst>
                <a:latin typeface="+mj-lt"/>
                <a:ea typeface="+mj-ea"/>
                <a:cs typeface="+mj-cs"/>
              </a:defRPr>
            </a:lvl1pPr>
            <a:lvl2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2pPr>
            <a:lvl3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3pPr>
            <a:lvl4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4pPr>
            <a:lvl5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5pPr>
            <a:lvl6pPr marL="457200" algn="l" rtl="0" fontAlgn="base">
              <a:lnSpc>
                <a:spcPct val="90000"/>
              </a:lnSpc>
              <a:spcBef>
                <a:spcPct val="0"/>
              </a:spcBef>
              <a:spcAft>
                <a:spcPct val="0"/>
              </a:spcAft>
              <a:defRPr sz="3200" b="1" i="1">
                <a:solidFill>
                  <a:srgbClr val="0C479D"/>
                </a:solidFill>
                <a:latin typeface="Arial" pitchFamily="34" charset="0"/>
              </a:defRPr>
            </a:lvl6pPr>
            <a:lvl7pPr marL="914400" algn="l" rtl="0" fontAlgn="base">
              <a:lnSpc>
                <a:spcPct val="90000"/>
              </a:lnSpc>
              <a:spcBef>
                <a:spcPct val="0"/>
              </a:spcBef>
              <a:spcAft>
                <a:spcPct val="0"/>
              </a:spcAft>
              <a:defRPr sz="3200" b="1" i="1">
                <a:solidFill>
                  <a:srgbClr val="0C479D"/>
                </a:solidFill>
                <a:latin typeface="Arial" pitchFamily="34" charset="0"/>
              </a:defRPr>
            </a:lvl7pPr>
            <a:lvl8pPr marL="1371600" algn="l" rtl="0" fontAlgn="base">
              <a:lnSpc>
                <a:spcPct val="90000"/>
              </a:lnSpc>
              <a:spcBef>
                <a:spcPct val="0"/>
              </a:spcBef>
              <a:spcAft>
                <a:spcPct val="0"/>
              </a:spcAft>
              <a:defRPr sz="3200" b="1" i="1">
                <a:solidFill>
                  <a:srgbClr val="0C479D"/>
                </a:solidFill>
                <a:latin typeface="Arial" pitchFamily="34" charset="0"/>
              </a:defRPr>
            </a:lvl8pPr>
            <a:lvl9pPr marL="1828800" algn="l" rtl="0" fontAlgn="base">
              <a:lnSpc>
                <a:spcPct val="90000"/>
              </a:lnSpc>
              <a:spcBef>
                <a:spcPct val="0"/>
              </a:spcBef>
              <a:spcAft>
                <a:spcPct val="0"/>
              </a:spcAft>
              <a:defRPr sz="3200" b="1" i="1">
                <a:solidFill>
                  <a:srgbClr val="0C479D"/>
                </a:solidFill>
                <a:latin typeface="Arial" pitchFamily="34" charset="0"/>
              </a:defRPr>
            </a:lvl9pPr>
          </a:lstStyle>
          <a:p>
            <a:pPr marL="0" marR="0" lvl="0" indent="0" algn="l" defTabSz="914400" rtl="0" eaLnBrk="1" fontAlgn="base" latinLnBrk="0" hangingPunct="1">
              <a:lnSpc>
                <a:spcPct val="114000"/>
              </a:lnSpc>
              <a:spcBef>
                <a:spcPts val="1200"/>
              </a:spcBef>
              <a:spcAft>
                <a:spcPct val="0"/>
              </a:spcAft>
              <a:buClrTx/>
              <a:buSzTx/>
              <a:buFontTx/>
              <a:buNone/>
              <a:tabLst>
                <a:tab pos="4400550" algn="l"/>
              </a:tabLst>
              <a:defRPr/>
            </a:pPr>
            <a:r>
              <a:rPr kumimoji="0" lang="en-US" sz="32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mj-lt"/>
                <a:ea typeface="+mj-ea"/>
                <a:cs typeface="+mj-cs"/>
              </a:rPr>
              <a:t>Calibration Suitability</a:t>
            </a:r>
          </a:p>
        </p:txBody>
      </p:sp>
      <p:sp>
        <p:nvSpPr>
          <p:cNvPr id="48150" name="Text Box 27"/>
          <p:cNvSpPr txBox="1">
            <a:spLocks noChangeArrowheads="1"/>
          </p:cNvSpPr>
          <p:nvPr/>
        </p:nvSpPr>
        <p:spPr bwMode="auto">
          <a:xfrm>
            <a:off x="532470" y="1402220"/>
            <a:ext cx="8079059" cy="3374642"/>
          </a:xfrm>
          <a:prstGeom prst="rect">
            <a:avLst/>
          </a:prstGeom>
          <a:noFill/>
          <a:ln w="57150">
            <a:noFill/>
            <a:miter lim="800000"/>
            <a:headEnd/>
            <a:tailEnd/>
          </a:ln>
          <a:effec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lnSpc>
                <a:spcPct val="50000"/>
              </a:lnSpc>
              <a:spcBef>
                <a:spcPct val="50000"/>
              </a:spcBef>
            </a:pPr>
            <a:endParaRPr lang="en-US" sz="2800" b="1" dirty="0">
              <a:solidFill>
                <a:schemeClr val="tx2"/>
              </a:solidFill>
            </a:endParaRPr>
          </a:p>
          <a:p>
            <a:pPr algn="ctr" eaLnBrk="1" hangingPunct="1">
              <a:lnSpc>
                <a:spcPct val="50000"/>
              </a:lnSpc>
              <a:spcBef>
                <a:spcPct val="50000"/>
              </a:spcBef>
            </a:pPr>
            <a:r>
              <a:rPr lang="en-US" b="1" dirty="0">
                <a:solidFill>
                  <a:schemeClr val="tx2"/>
                </a:solidFill>
              </a:rPr>
              <a:t>Does CALIBRATED = APPROPRIATE ???</a:t>
            </a:r>
          </a:p>
          <a:p>
            <a:pPr algn="ctr" eaLnBrk="1" hangingPunct="1">
              <a:lnSpc>
                <a:spcPct val="50000"/>
              </a:lnSpc>
              <a:spcBef>
                <a:spcPct val="50000"/>
              </a:spcBef>
            </a:pPr>
            <a:r>
              <a:rPr lang="en-US" sz="2800" b="1" dirty="0">
                <a:solidFill>
                  <a:schemeClr val="tx2"/>
                </a:solidFill>
              </a:rPr>
              <a:t>Is the Range appropriate?</a:t>
            </a:r>
          </a:p>
          <a:p>
            <a:pPr eaLnBrk="1" hangingPunct="1">
              <a:spcBef>
                <a:spcPct val="50000"/>
              </a:spcBef>
            </a:pPr>
            <a:r>
              <a:rPr lang="en-US" sz="2800" dirty="0"/>
              <a:t>pH Meter</a:t>
            </a:r>
          </a:p>
          <a:p>
            <a:pPr eaLnBrk="1" hangingPunct="1">
              <a:spcBef>
                <a:spcPct val="50000"/>
              </a:spcBef>
            </a:pPr>
            <a:r>
              <a:rPr lang="en-US" dirty="0"/>
              <a:t>Calibration/Standardization Range:     1 – 5  pH standards</a:t>
            </a:r>
          </a:p>
          <a:p>
            <a:pPr eaLnBrk="1" hangingPunct="1">
              <a:lnSpc>
                <a:spcPct val="0"/>
              </a:lnSpc>
              <a:spcBef>
                <a:spcPct val="50000"/>
              </a:spcBef>
            </a:pPr>
            <a:endParaRPr lang="en-US" dirty="0"/>
          </a:p>
          <a:p>
            <a:pPr eaLnBrk="1" hangingPunct="1">
              <a:lnSpc>
                <a:spcPct val="25000"/>
              </a:lnSpc>
              <a:spcBef>
                <a:spcPct val="50000"/>
              </a:spcBef>
            </a:pPr>
            <a:r>
              <a:rPr lang="en-US" dirty="0"/>
              <a:t>Expected result of Solution “X”: 	       4 – 10  pH units</a:t>
            </a:r>
          </a:p>
          <a:p>
            <a:pPr eaLnBrk="1" hangingPunct="1">
              <a:lnSpc>
                <a:spcPct val="25000"/>
              </a:lnSpc>
              <a:spcBef>
                <a:spcPct val="50000"/>
              </a:spcBef>
            </a:pPr>
            <a:endParaRPr lang="en-US" dirty="0"/>
          </a:p>
          <a:p>
            <a:pPr eaLnBrk="1" hangingPunct="1">
              <a:lnSpc>
                <a:spcPct val="25000"/>
              </a:lnSpc>
              <a:spcBef>
                <a:spcPct val="50000"/>
              </a:spcBef>
            </a:pPr>
            <a:endParaRPr lang="en-US" dirty="0"/>
          </a:p>
        </p:txBody>
      </p:sp>
      <p:sp>
        <p:nvSpPr>
          <p:cNvPr id="8" name="TextBox 7">
            <a:extLst>
              <a:ext uri="{FF2B5EF4-FFF2-40B4-BE49-F238E27FC236}">
                <a16:creationId xmlns:a16="http://schemas.microsoft.com/office/drawing/2014/main" id="{4F89A70D-75A6-4904-B5FD-5B16E2DF7CDB}"/>
              </a:ext>
            </a:extLst>
          </p:cNvPr>
          <p:cNvSpPr txBox="1"/>
          <p:nvPr/>
        </p:nvSpPr>
        <p:spPr>
          <a:xfrm>
            <a:off x="432881" y="4561752"/>
            <a:ext cx="8285234" cy="2135969"/>
          </a:xfrm>
          <a:prstGeom prst="rect">
            <a:avLst/>
          </a:prstGeom>
          <a:noFill/>
        </p:spPr>
        <p:txBody>
          <a:bodyPr wrap="square">
            <a:spAutoFit/>
          </a:bodyPr>
          <a:lstStyle/>
          <a:p>
            <a:pPr marL="0" marR="0" lvl="0" indent="0" defTabSz="914400" rtl="0" eaLnBrk="1" fontAlgn="base" latinLnBrk="0" hangingPunct="1">
              <a:lnSpc>
                <a:spcPct val="100000"/>
              </a:lnSpc>
              <a:spcBef>
                <a:spcPct val="30000"/>
              </a:spcBef>
              <a:spcAft>
                <a:spcPct val="0"/>
              </a:spcAft>
              <a:buClrTx/>
              <a:buSzTx/>
              <a:buFontTx/>
              <a:buNone/>
              <a:tabLst/>
              <a:defRPr/>
            </a:pPr>
            <a:r>
              <a:rPr kumimoji="0" lang="en-US" sz="1600" b="0" i="0" u="none" strike="noStrike" kern="1200" cap="none" spc="0" normalizeH="0" baseline="0" noProof="0" dirty="0">
                <a:ln>
                  <a:noFill/>
                </a:ln>
                <a:effectLst/>
                <a:uLnTx/>
                <a:uFillTx/>
                <a:latin typeface="Arial" pitchFamily="34" charset="0"/>
                <a:ea typeface="+mn-ea"/>
                <a:cs typeface="+mn-cs"/>
              </a:rPr>
              <a:t>Are all calibrated units suitable?  Be careful.  Not all equipment that is calibrated is suitable for every application.  A piece of equipment that needs to measure in a range of 4-10 units but is only calibrated from 1 – 5 units isn’t </a:t>
            </a:r>
            <a:r>
              <a:rPr kumimoji="0" lang="en-US" sz="1600" b="1" i="0" u="none" strike="noStrike" kern="1200" cap="none" spc="0" normalizeH="0" baseline="0" noProof="0" dirty="0">
                <a:ln>
                  <a:noFill/>
                </a:ln>
                <a:effectLst/>
                <a:uLnTx/>
                <a:uFillTx/>
                <a:latin typeface="Arial" pitchFamily="34" charset="0"/>
                <a:ea typeface="+mn-ea"/>
                <a:cs typeface="+mn-cs"/>
              </a:rPr>
              <a:t>suitable</a:t>
            </a:r>
            <a:r>
              <a:rPr kumimoji="0" lang="en-US" sz="1600" b="0" i="0" u="none" strike="noStrike" kern="1200" cap="none" spc="0" normalizeH="0" baseline="0" noProof="0" dirty="0">
                <a:ln>
                  <a:noFill/>
                </a:ln>
                <a:effectLst/>
                <a:uLnTx/>
                <a:uFillTx/>
                <a:latin typeface="Arial" pitchFamily="34" charset="0"/>
                <a:ea typeface="+mn-ea"/>
                <a:cs typeface="+mn-cs"/>
              </a:rPr>
              <a:t> for that intended use even though it carries a calibration sticker.  Therefore, for this application, the </a:t>
            </a:r>
            <a:r>
              <a:rPr lang="en-US" sz="1600" dirty="0">
                <a:latin typeface="Arial" pitchFamily="34" charset="0"/>
              </a:rPr>
              <a:t>pH meter</a:t>
            </a:r>
            <a:r>
              <a:rPr kumimoji="0" lang="en-US" sz="1600" b="0" i="0" u="none" strike="noStrike" kern="1200" cap="none" spc="0" normalizeH="0" baseline="0" noProof="0" dirty="0">
                <a:ln>
                  <a:noFill/>
                </a:ln>
                <a:effectLst/>
                <a:uLnTx/>
                <a:uFillTx/>
                <a:latin typeface="Arial" pitchFamily="34" charset="0"/>
                <a:ea typeface="+mn-ea"/>
                <a:cs typeface="+mn-cs"/>
              </a:rPr>
              <a:t> is not GMP.  </a:t>
            </a:r>
          </a:p>
          <a:p>
            <a:pPr marL="0" marR="0" lvl="0" indent="0" defTabSz="914400" rtl="0" eaLnBrk="1" fontAlgn="base" latinLnBrk="0" hangingPunct="1">
              <a:lnSpc>
                <a:spcPct val="100000"/>
              </a:lnSpc>
              <a:spcBef>
                <a:spcPct val="30000"/>
              </a:spcBef>
              <a:spcAft>
                <a:spcPct val="0"/>
              </a:spcAft>
              <a:buClrTx/>
              <a:buSzTx/>
              <a:buFontTx/>
              <a:buNone/>
              <a:tabLst/>
              <a:defRPr/>
            </a:pPr>
            <a:r>
              <a:rPr kumimoji="0" lang="en-US" sz="1600" b="0" i="0" u="none" strike="noStrike" kern="1200" cap="none" spc="0" normalizeH="0" baseline="0" noProof="0" dirty="0">
                <a:ln>
                  <a:noFill/>
                </a:ln>
                <a:effectLst/>
                <a:uLnTx/>
                <a:uFillTx/>
                <a:latin typeface="Arial" pitchFamily="34" charset="0"/>
                <a:ea typeface="+mn-ea"/>
                <a:cs typeface="+mn-cs"/>
              </a:rPr>
              <a:t>In this case, a pH value of “6” is not known to be reliable.  We have no information that tells us that this instrument can detect that quantity accurately and reliably because the calibration range is only from 1 – 5 units.  </a:t>
            </a:r>
          </a:p>
        </p:txBody>
      </p:sp>
      <p:sp>
        <p:nvSpPr>
          <p:cNvPr id="22"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405813" y="6308725"/>
            <a:ext cx="738187" cy="396875"/>
          </a:xfrm>
          <a:prstGeom prst="rect">
            <a:avLst/>
          </a:prstGeom>
        </p:spPr>
        <p:txBody>
          <a:bodyPr/>
          <a:lstStyle/>
          <a:p>
            <a:pPr>
              <a:defRPr/>
            </a:pPr>
            <a:fld id="{E5320E57-035F-435D-8083-38851DC6699B}" type="slidenum">
              <a:rPr lang="en-US"/>
              <a:pPr>
                <a:defRPr/>
              </a:pPr>
              <a:t>40</a:t>
            </a:fld>
            <a:endParaRPr lang="en-US" dirty="0"/>
          </a:p>
        </p:txBody>
      </p:sp>
    </p:spTree>
    <p:extLst>
      <p:ext uri="{BB962C8B-B14F-4D97-AF65-F5344CB8AC3E}">
        <p14:creationId xmlns:p14="http://schemas.microsoft.com/office/powerpoint/2010/main" val="38279446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Grp="1" noChangeArrowheads="1"/>
          </p:cNvSpPr>
          <p:nvPr>
            <p:ph type="title" idx="4294967295"/>
          </p:nvPr>
        </p:nvSpPr>
        <p:spPr>
          <a:xfrm>
            <a:off x="1215103" y="485114"/>
            <a:ext cx="5992238" cy="9241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rtl="0" eaLnBrk="0" fontAlgn="base" hangingPunct="0">
              <a:lnSpc>
                <a:spcPct val="90000"/>
              </a:lnSpc>
              <a:spcBef>
                <a:spcPct val="0"/>
              </a:spcBef>
              <a:spcAft>
                <a:spcPct val="0"/>
              </a:spcAft>
              <a:tabLst>
                <a:tab pos="4400550" algn="l"/>
              </a:tabLst>
              <a:defRPr sz="2400" b="1">
                <a:solidFill>
                  <a:schemeClr val="bg1"/>
                </a:solidFill>
                <a:effectLst>
                  <a:outerShdw blurRad="38100" dist="38100" dir="2700000" algn="tl">
                    <a:srgbClr val="000000">
                      <a:alpha val="43137"/>
                    </a:srgbClr>
                  </a:outerShdw>
                </a:effectLst>
                <a:latin typeface="+mj-lt"/>
                <a:ea typeface="+mj-ea"/>
                <a:cs typeface="+mj-cs"/>
              </a:defRPr>
            </a:lvl1pPr>
            <a:lvl2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2pPr>
            <a:lvl3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3pPr>
            <a:lvl4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4pPr>
            <a:lvl5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5pPr>
            <a:lvl6pPr marL="457200" algn="l" rtl="0" fontAlgn="base">
              <a:lnSpc>
                <a:spcPct val="90000"/>
              </a:lnSpc>
              <a:spcBef>
                <a:spcPct val="0"/>
              </a:spcBef>
              <a:spcAft>
                <a:spcPct val="0"/>
              </a:spcAft>
              <a:defRPr sz="3200" b="1" i="1">
                <a:solidFill>
                  <a:srgbClr val="0C479D"/>
                </a:solidFill>
                <a:latin typeface="Arial" pitchFamily="34" charset="0"/>
              </a:defRPr>
            </a:lvl6pPr>
            <a:lvl7pPr marL="914400" algn="l" rtl="0" fontAlgn="base">
              <a:lnSpc>
                <a:spcPct val="90000"/>
              </a:lnSpc>
              <a:spcBef>
                <a:spcPct val="0"/>
              </a:spcBef>
              <a:spcAft>
                <a:spcPct val="0"/>
              </a:spcAft>
              <a:defRPr sz="3200" b="1" i="1">
                <a:solidFill>
                  <a:srgbClr val="0C479D"/>
                </a:solidFill>
                <a:latin typeface="Arial" pitchFamily="34" charset="0"/>
              </a:defRPr>
            </a:lvl7pPr>
            <a:lvl8pPr marL="1371600" algn="l" rtl="0" fontAlgn="base">
              <a:lnSpc>
                <a:spcPct val="90000"/>
              </a:lnSpc>
              <a:spcBef>
                <a:spcPct val="0"/>
              </a:spcBef>
              <a:spcAft>
                <a:spcPct val="0"/>
              </a:spcAft>
              <a:defRPr sz="3200" b="1" i="1">
                <a:solidFill>
                  <a:srgbClr val="0C479D"/>
                </a:solidFill>
                <a:latin typeface="Arial" pitchFamily="34" charset="0"/>
              </a:defRPr>
            </a:lvl8pPr>
            <a:lvl9pPr marL="1828800" algn="l" rtl="0" fontAlgn="base">
              <a:lnSpc>
                <a:spcPct val="90000"/>
              </a:lnSpc>
              <a:spcBef>
                <a:spcPct val="0"/>
              </a:spcBef>
              <a:spcAft>
                <a:spcPct val="0"/>
              </a:spcAft>
              <a:defRPr sz="3200" b="1" i="1">
                <a:solidFill>
                  <a:srgbClr val="0C479D"/>
                </a:solidFill>
                <a:latin typeface="Arial" pitchFamily="34" charset="0"/>
              </a:defRPr>
            </a:lvl9pPr>
          </a:lstStyle>
          <a:p>
            <a:pPr marL="0" marR="0" lvl="0" indent="0" algn="l" defTabSz="914400" rtl="0" eaLnBrk="1" fontAlgn="base" latinLnBrk="0" hangingPunct="1">
              <a:lnSpc>
                <a:spcPct val="114000"/>
              </a:lnSpc>
              <a:spcBef>
                <a:spcPts val="1200"/>
              </a:spcBef>
              <a:spcAft>
                <a:spcPct val="0"/>
              </a:spcAft>
              <a:buClrTx/>
              <a:buSzTx/>
              <a:buFontTx/>
              <a:buNone/>
              <a:tabLst>
                <a:tab pos="4400550" algn="l"/>
              </a:tabLst>
              <a:defRPr/>
            </a:pPr>
            <a:r>
              <a:rPr kumimoji="0" lang="en-US" sz="32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mj-lt"/>
                <a:ea typeface="+mj-ea"/>
                <a:cs typeface="+mj-cs"/>
              </a:rPr>
              <a:t>Calibration Tolerance</a:t>
            </a:r>
          </a:p>
        </p:txBody>
      </p:sp>
      <p:sp>
        <p:nvSpPr>
          <p:cNvPr id="49174" name="Text Box 27"/>
          <p:cNvSpPr txBox="1">
            <a:spLocks noChangeArrowheads="1"/>
          </p:cNvSpPr>
          <p:nvPr/>
        </p:nvSpPr>
        <p:spPr bwMode="auto">
          <a:xfrm>
            <a:off x="904673" y="1462390"/>
            <a:ext cx="7179012" cy="2535053"/>
          </a:xfrm>
          <a:prstGeom prst="rect">
            <a:avLst/>
          </a:prstGeom>
          <a:noFill/>
          <a:ln w="57150">
            <a:noFill/>
            <a:miter lim="800000"/>
            <a:headEnd/>
            <a:tailEnd/>
          </a:ln>
          <a:effec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lnSpc>
                <a:spcPct val="50000"/>
              </a:lnSpc>
              <a:spcBef>
                <a:spcPct val="50000"/>
              </a:spcBef>
            </a:pPr>
            <a:endParaRPr lang="en-US" sz="2800" b="1" dirty="0">
              <a:solidFill>
                <a:schemeClr val="tx2"/>
              </a:solidFill>
            </a:endParaRPr>
          </a:p>
          <a:p>
            <a:pPr algn="ctr" eaLnBrk="1" hangingPunct="1">
              <a:lnSpc>
                <a:spcPct val="50000"/>
              </a:lnSpc>
              <a:spcBef>
                <a:spcPct val="50000"/>
              </a:spcBef>
            </a:pPr>
            <a:r>
              <a:rPr lang="en-US" sz="2800" b="1" dirty="0">
                <a:solidFill>
                  <a:schemeClr val="tx2"/>
                </a:solidFill>
              </a:rPr>
              <a:t>CALIBRATED = APPROPRIATE ?</a:t>
            </a:r>
          </a:p>
          <a:p>
            <a:pPr algn="ctr" eaLnBrk="1" hangingPunct="1">
              <a:lnSpc>
                <a:spcPct val="50000"/>
              </a:lnSpc>
              <a:spcBef>
                <a:spcPct val="50000"/>
              </a:spcBef>
            </a:pPr>
            <a:r>
              <a:rPr lang="en-US" sz="2800" b="1" dirty="0">
                <a:solidFill>
                  <a:schemeClr val="tx2"/>
                </a:solidFill>
              </a:rPr>
              <a:t>(Tolerance)</a:t>
            </a:r>
            <a:endParaRPr lang="en-US" dirty="0"/>
          </a:p>
          <a:p>
            <a:pPr eaLnBrk="1" hangingPunct="1">
              <a:spcBef>
                <a:spcPct val="50000"/>
              </a:spcBef>
            </a:pPr>
            <a:r>
              <a:rPr lang="en-US" dirty="0"/>
              <a:t>Weight requirement:	 	</a:t>
            </a:r>
            <a:r>
              <a:rPr lang="en-US" dirty="0">
                <a:cs typeface="Times New Roman" pitchFamily="18" charset="0"/>
              </a:rPr>
              <a:t>± 0.1 gram</a:t>
            </a:r>
            <a:endParaRPr lang="en-US" dirty="0"/>
          </a:p>
          <a:p>
            <a:pPr eaLnBrk="1" hangingPunct="1">
              <a:spcBef>
                <a:spcPct val="50000"/>
              </a:spcBef>
            </a:pPr>
            <a:r>
              <a:rPr lang="en-US" dirty="0"/>
              <a:t>Balance Tolerance:		</a:t>
            </a:r>
            <a:r>
              <a:rPr lang="en-US" dirty="0">
                <a:cs typeface="Times New Roman" pitchFamily="18" charset="0"/>
              </a:rPr>
              <a:t>± 0.2 gram</a:t>
            </a:r>
            <a:endParaRPr lang="en-US" dirty="0"/>
          </a:p>
          <a:p>
            <a:pPr eaLnBrk="1" hangingPunct="1">
              <a:lnSpc>
                <a:spcPct val="0"/>
              </a:lnSpc>
              <a:spcBef>
                <a:spcPct val="50000"/>
              </a:spcBef>
            </a:pPr>
            <a:endParaRPr lang="en-US" dirty="0"/>
          </a:p>
        </p:txBody>
      </p:sp>
      <p:sp>
        <p:nvSpPr>
          <p:cNvPr id="8" name="TextBox 7">
            <a:extLst>
              <a:ext uri="{FF2B5EF4-FFF2-40B4-BE49-F238E27FC236}">
                <a16:creationId xmlns:a16="http://schemas.microsoft.com/office/drawing/2014/main" id="{651FAAEF-490D-4151-B01E-48F129A7674D}"/>
              </a:ext>
            </a:extLst>
          </p:cNvPr>
          <p:cNvSpPr txBox="1"/>
          <p:nvPr/>
        </p:nvSpPr>
        <p:spPr>
          <a:xfrm>
            <a:off x="344343" y="3782905"/>
            <a:ext cx="8455313" cy="2800767"/>
          </a:xfrm>
          <a:prstGeom prst="rect">
            <a:avLst/>
          </a:prstGeom>
          <a:noFill/>
        </p:spPr>
        <p:txBody>
          <a:bodyPr wrap="square">
            <a:spAutoFit/>
          </a:bodyPr>
          <a:lstStyle/>
          <a:p>
            <a:pPr eaLnBrk="1" hangingPunct="1"/>
            <a:r>
              <a:rPr lang="en-US" sz="1600" dirty="0"/>
              <a:t>If we need to measure a weight to within </a:t>
            </a:r>
            <a:r>
              <a:rPr lang="en-US" sz="1600" dirty="0">
                <a:cs typeface="Times New Roman" pitchFamily="18" charset="0"/>
              </a:rPr>
              <a:t>± 0.1 gram, can we use a balance with a tolerance of ± 0.2 gram?</a:t>
            </a:r>
            <a:endParaRPr lang="en-US" sz="1600" dirty="0"/>
          </a:p>
          <a:p>
            <a:pPr eaLnBrk="1" hangingPunct="1"/>
            <a:endParaRPr lang="en-US" sz="1600" dirty="0"/>
          </a:p>
          <a:p>
            <a:pPr eaLnBrk="1" hangingPunct="1"/>
            <a:r>
              <a:rPr lang="en-US" sz="1600" dirty="0"/>
              <a:t>Be careful.  No measuring equipment measures perfectly.  There is always some degree of </a:t>
            </a:r>
          </a:p>
          <a:p>
            <a:pPr eaLnBrk="1" hangingPunct="1"/>
            <a:r>
              <a:rPr lang="en-US" sz="1600" dirty="0"/>
              <a:t>inaccuracy in the measurement, and you need to determine if the degree of inaccuracy is acceptable for your processes.  </a:t>
            </a:r>
          </a:p>
          <a:p>
            <a:pPr eaLnBrk="1" hangingPunct="1"/>
            <a:endParaRPr lang="en-US" sz="1600" dirty="0"/>
          </a:p>
          <a:p>
            <a:pPr eaLnBrk="1" hangingPunct="1"/>
            <a:r>
              <a:rPr lang="en-US" sz="1600" dirty="0"/>
              <a:t>If you are on a weight loss diet and expect to lose 2 – 3 pounds per week.  You can’t use a scale that measures </a:t>
            </a:r>
            <a:r>
              <a:rPr lang="en-US" sz="1600" dirty="0">
                <a:cs typeface="Times New Roman" pitchFamily="18" charset="0"/>
              </a:rPr>
              <a:t>± 2 pounds.  If you do, you’ll never know whether the 2 pounds the scale says you lost last week was due to your discipline in your diet or the variability of the scale.  </a:t>
            </a:r>
          </a:p>
        </p:txBody>
      </p:sp>
      <p:sp>
        <p:nvSpPr>
          <p:cNvPr id="22"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637588" y="6330950"/>
            <a:ext cx="506412" cy="374650"/>
          </a:xfrm>
          <a:prstGeom prst="rect">
            <a:avLst/>
          </a:prstGeom>
        </p:spPr>
        <p:txBody>
          <a:bodyPr/>
          <a:lstStyle/>
          <a:p>
            <a:pPr>
              <a:defRPr/>
            </a:pPr>
            <a:fld id="{D83A0811-82D2-46E2-A2F2-0D3EECABE8BE}" type="slidenum">
              <a:rPr lang="en-US"/>
              <a:pPr>
                <a:defRPr/>
              </a:pPr>
              <a:t>41</a:t>
            </a:fld>
            <a:endParaRPr lang="en-US"/>
          </a:p>
        </p:txBody>
      </p:sp>
    </p:spTree>
    <p:extLst>
      <p:ext uri="{BB962C8B-B14F-4D97-AF65-F5344CB8AC3E}">
        <p14:creationId xmlns:p14="http://schemas.microsoft.com/office/powerpoint/2010/main" val="13334806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Grp="1" noChangeArrowheads="1"/>
          </p:cNvSpPr>
          <p:nvPr>
            <p:ph type="title" idx="4294967295"/>
          </p:nvPr>
        </p:nvSpPr>
        <p:spPr>
          <a:xfrm>
            <a:off x="1275838" y="409960"/>
            <a:ext cx="5992238" cy="9241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rtl="0" eaLnBrk="0" fontAlgn="base" hangingPunct="0">
              <a:lnSpc>
                <a:spcPct val="90000"/>
              </a:lnSpc>
              <a:spcBef>
                <a:spcPct val="0"/>
              </a:spcBef>
              <a:spcAft>
                <a:spcPct val="0"/>
              </a:spcAft>
              <a:tabLst>
                <a:tab pos="4400550" algn="l"/>
              </a:tabLst>
              <a:defRPr sz="2400" b="1">
                <a:solidFill>
                  <a:schemeClr val="bg1"/>
                </a:solidFill>
                <a:effectLst>
                  <a:outerShdw blurRad="38100" dist="38100" dir="2700000" algn="tl">
                    <a:srgbClr val="000000">
                      <a:alpha val="43137"/>
                    </a:srgbClr>
                  </a:outerShdw>
                </a:effectLst>
                <a:latin typeface="+mj-lt"/>
                <a:ea typeface="+mj-ea"/>
                <a:cs typeface="+mj-cs"/>
              </a:defRPr>
            </a:lvl1pPr>
            <a:lvl2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2pPr>
            <a:lvl3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3pPr>
            <a:lvl4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4pPr>
            <a:lvl5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5pPr>
            <a:lvl6pPr marL="457200" algn="l" rtl="0" fontAlgn="base">
              <a:lnSpc>
                <a:spcPct val="90000"/>
              </a:lnSpc>
              <a:spcBef>
                <a:spcPct val="0"/>
              </a:spcBef>
              <a:spcAft>
                <a:spcPct val="0"/>
              </a:spcAft>
              <a:defRPr sz="3200" b="1" i="1">
                <a:solidFill>
                  <a:srgbClr val="0C479D"/>
                </a:solidFill>
                <a:latin typeface="Arial" pitchFamily="34" charset="0"/>
              </a:defRPr>
            </a:lvl6pPr>
            <a:lvl7pPr marL="914400" algn="l" rtl="0" fontAlgn="base">
              <a:lnSpc>
                <a:spcPct val="90000"/>
              </a:lnSpc>
              <a:spcBef>
                <a:spcPct val="0"/>
              </a:spcBef>
              <a:spcAft>
                <a:spcPct val="0"/>
              </a:spcAft>
              <a:defRPr sz="3200" b="1" i="1">
                <a:solidFill>
                  <a:srgbClr val="0C479D"/>
                </a:solidFill>
                <a:latin typeface="Arial" pitchFamily="34" charset="0"/>
              </a:defRPr>
            </a:lvl7pPr>
            <a:lvl8pPr marL="1371600" algn="l" rtl="0" fontAlgn="base">
              <a:lnSpc>
                <a:spcPct val="90000"/>
              </a:lnSpc>
              <a:spcBef>
                <a:spcPct val="0"/>
              </a:spcBef>
              <a:spcAft>
                <a:spcPct val="0"/>
              </a:spcAft>
              <a:defRPr sz="3200" b="1" i="1">
                <a:solidFill>
                  <a:srgbClr val="0C479D"/>
                </a:solidFill>
                <a:latin typeface="Arial" pitchFamily="34" charset="0"/>
              </a:defRPr>
            </a:lvl8pPr>
            <a:lvl9pPr marL="1828800" algn="l" rtl="0" fontAlgn="base">
              <a:lnSpc>
                <a:spcPct val="90000"/>
              </a:lnSpc>
              <a:spcBef>
                <a:spcPct val="0"/>
              </a:spcBef>
              <a:spcAft>
                <a:spcPct val="0"/>
              </a:spcAft>
              <a:defRPr sz="3200" b="1" i="1">
                <a:solidFill>
                  <a:srgbClr val="0C479D"/>
                </a:solidFill>
                <a:latin typeface="Arial" pitchFamily="34" charset="0"/>
              </a:defRPr>
            </a:lvl9pPr>
          </a:lstStyle>
          <a:p>
            <a:pPr marL="0" marR="0" lvl="0" indent="0" algn="l" defTabSz="914400" rtl="0" eaLnBrk="1" fontAlgn="base" latinLnBrk="0" hangingPunct="1">
              <a:lnSpc>
                <a:spcPct val="114000"/>
              </a:lnSpc>
              <a:spcBef>
                <a:spcPts val="1200"/>
              </a:spcBef>
              <a:spcAft>
                <a:spcPct val="0"/>
              </a:spcAft>
              <a:buClrTx/>
              <a:buSzTx/>
              <a:buFontTx/>
              <a:buNone/>
              <a:tabLst>
                <a:tab pos="4400550" algn="l"/>
              </a:tabLst>
              <a:defRPr/>
            </a:pPr>
            <a:r>
              <a:rPr kumimoji="0" lang="en-US" sz="32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mj-lt"/>
                <a:ea typeface="+mj-ea"/>
                <a:cs typeface="+mj-cs"/>
              </a:rPr>
              <a:t>Calibration Signage</a:t>
            </a:r>
          </a:p>
        </p:txBody>
      </p:sp>
      <p:sp>
        <p:nvSpPr>
          <p:cNvPr id="50198" name="Text Box 31"/>
          <p:cNvSpPr txBox="1">
            <a:spLocks noChangeArrowheads="1"/>
          </p:cNvSpPr>
          <p:nvPr/>
        </p:nvSpPr>
        <p:spPr bwMode="auto">
          <a:xfrm>
            <a:off x="559340" y="1676792"/>
            <a:ext cx="8025319" cy="4196085"/>
          </a:xfrm>
          <a:prstGeom prst="rect">
            <a:avLst/>
          </a:prstGeom>
          <a:noFill/>
          <a:ln w="57150">
            <a:noFill/>
            <a:miter lim="800000"/>
            <a:headEnd/>
            <a:tailEnd/>
          </a:ln>
          <a:effectLst/>
        </p:spPr>
        <p:txBody>
          <a:bodyPr wrap="square" anchor="b">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lnSpc>
                <a:spcPct val="114000"/>
              </a:lnSpc>
              <a:spcBef>
                <a:spcPct val="50000"/>
              </a:spcBef>
            </a:pPr>
            <a:r>
              <a:rPr lang="en-US" b="1" dirty="0"/>
              <a:t>WHAT IF THERE IS NO CALIBRATION STICKER OR THE CALIBRATION IS EXPIRED???</a:t>
            </a:r>
          </a:p>
          <a:p>
            <a:pPr algn="ctr" eaLnBrk="1" hangingPunct="1">
              <a:lnSpc>
                <a:spcPct val="114000"/>
              </a:lnSpc>
              <a:spcBef>
                <a:spcPct val="50000"/>
              </a:spcBef>
            </a:pPr>
            <a:r>
              <a:rPr lang="en-US" sz="400" b="1" dirty="0"/>
              <a:t>  </a:t>
            </a:r>
          </a:p>
          <a:p>
            <a:pPr marL="342900" indent="-342900" eaLnBrk="1" hangingPunct="1">
              <a:lnSpc>
                <a:spcPct val="114000"/>
              </a:lnSpc>
              <a:spcBef>
                <a:spcPct val="50000"/>
              </a:spcBef>
              <a:buClr>
                <a:srgbClr val="0070C0"/>
              </a:buClr>
              <a:buFont typeface="Arial" panose="020B0604020202020204" pitchFamily="34" charset="0"/>
              <a:buChar char="•"/>
            </a:pPr>
            <a:r>
              <a:rPr lang="en-US" sz="2200" dirty="0"/>
              <a:t>Equipment can’t be used for GMP work until resolved.</a:t>
            </a:r>
          </a:p>
          <a:p>
            <a:pPr marL="342900" indent="-342900" eaLnBrk="1" hangingPunct="1">
              <a:lnSpc>
                <a:spcPct val="114000"/>
              </a:lnSpc>
              <a:spcBef>
                <a:spcPct val="50000"/>
              </a:spcBef>
              <a:buClr>
                <a:srgbClr val="0070C0"/>
              </a:buClr>
              <a:buFont typeface="Arial" panose="020B0604020202020204" pitchFamily="34" charset="0"/>
              <a:buChar char="•"/>
            </a:pPr>
            <a:r>
              <a:rPr lang="en-US" sz="2200" dirty="0"/>
              <a:t>There is no assurance that the measuring equipment will measure with the needed accuracy and reliability.</a:t>
            </a:r>
          </a:p>
          <a:p>
            <a:pPr marL="342900" indent="-342900" eaLnBrk="1" hangingPunct="1">
              <a:lnSpc>
                <a:spcPct val="114000"/>
              </a:lnSpc>
              <a:spcBef>
                <a:spcPct val="50000"/>
              </a:spcBef>
              <a:buClr>
                <a:srgbClr val="0070C0"/>
              </a:buClr>
              <a:buFont typeface="Arial" panose="020B0604020202020204" pitchFamily="34" charset="0"/>
              <a:buChar char="•"/>
            </a:pPr>
            <a:r>
              <a:rPr lang="en-US" sz="2200" dirty="0"/>
              <a:t>Who should be contacted? Your manager and QA</a:t>
            </a:r>
          </a:p>
          <a:p>
            <a:pPr marL="342900" indent="-342900" eaLnBrk="1" hangingPunct="1">
              <a:lnSpc>
                <a:spcPct val="114000"/>
              </a:lnSpc>
              <a:spcBef>
                <a:spcPct val="50000"/>
              </a:spcBef>
              <a:buClr>
                <a:srgbClr val="0070C0"/>
              </a:buClr>
              <a:buFont typeface="Arial" panose="020B0604020202020204" pitchFamily="34" charset="0"/>
              <a:buChar char="•"/>
            </a:pPr>
            <a:r>
              <a:rPr lang="en-US" sz="2200" dirty="0"/>
              <a:t>Affix “ Out of Service” signage.</a:t>
            </a:r>
          </a:p>
          <a:p>
            <a:pPr eaLnBrk="1" hangingPunct="1">
              <a:spcBef>
                <a:spcPct val="50000"/>
              </a:spcBef>
            </a:pPr>
            <a:endParaRPr lang="en-US" b="1" dirty="0"/>
          </a:p>
        </p:txBody>
      </p:sp>
      <p:sp>
        <p:nvSpPr>
          <p:cNvPr id="22"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626475" y="6435725"/>
            <a:ext cx="517525" cy="339725"/>
          </a:xfrm>
          <a:prstGeom prst="rect">
            <a:avLst/>
          </a:prstGeom>
        </p:spPr>
        <p:txBody>
          <a:bodyPr/>
          <a:lstStyle/>
          <a:p>
            <a:pPr>
              <a:defRPr/>
            </a:pPr>
            <a:fld id="{126B6D9A-5E4C-40C3-896C-E7CBA80645B4}" type="slidenum">
              <a:rPr lang="en-US"/>
              <a:pPr>
                <a:defRPr/>
              </a:pPr>
              <a:t>42</a:t>
            </a:fld>
            <a:endParaRPr lang="en-US" dirty="0"/>
          </a:p>
        </p:txBody>
      </p:sp>
    </p:spTree>
    <p:extLst>
      <p:ext uri="{BB962C8B-B14F-4D97-AF65-F5344CB8AC3E}">
        <p14:creationId xmlns:p14="http://schemas.microsoft.com/office/powerpoint/2010/main" val="40830220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Grp="1" noChangeArrowheads="1"/>
          </p:cNvSpPr>
          <p:nvPr>
            <p:ph type="title" idx="4294967295"/>
          </p:nvPr>
        </p:nvSpPr>
        <p:spPr>
          <a:xfrm>
            <a:off x="1262220" y="395740"/>
            <a:ext cx="7353143" cy="9241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rtl="0" eaLnBrk="0" fontAlgn="base" hangingPunct="0">
              <a:lnSpc>
                <a:spcPct val="90000"/>
              </a:lnSpc>
              <a:spcBef>
                <a:spcPct val="0"/>
              </a:spcBef>
              <a:spcAft>
                <a:spcPct val="0"/>
              </a:spcAft>
              <a:tabLst>
                <a:tab pos="4400550" algn="l"/>
              </a:tabLst>
              <a:defRPr sz="2400" b="1">
                <a:solidFill>
                  <a:schemeClr val="bg1"/>
                </a:solidFill>
                <a:effectLst>
                  <a:outerShdw blurRad="38100" dist="38100" dir="2700000" algn="tl">
                    <a:srgbClr val="000000">
                      <a:alpha val="43137"/>
                    </a:srgbClr>
                  </a:outerShdw>
                </a:effectLst>
                <a:latin typeface="+mj-lt"/>
                <a:ea typeface="+mj-ea"/>
                <a:cs typeface="+mj-cs"/>
              </a:defRPr>
            </a:lvl1pPr>
            <a:lvl2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2pPr>
            <a:lvl3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3pPr>
            <a:lvl4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4pPr>
            <a:lvl5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5pPr>
            <a:lvl6pPr marL="457200" algn="l" rtl="0" fontAlgn="base">
              <a:lnSpc>
                <a:spcPct val="90000"/>
              </a:lnSpc>
              <a:spcBef>
                <a:spcPct val="0"/>
              </a:spcBef>
              <a:spcAft>
                <a:spcPct val="0"/>
              </a:spcAft>
              <a:defRPr sz="3200" b="1" i="1">
                <a:solidFill>
                  <a:srgbClr val="0C479D"/>
                </a:solidFill>
                <a:latin typeface="Arial" pitchFamily="34" charset="0"/>
              </a:defRPr>
            </a:lvl6pPr>
            <a:lvl7pPr marL="914400" algn="l" rtl="0" fontAlgn="base">
              <a:lnSpc>
                <a:spcPct val="90000"/>
              </a:lnSpc>
              <a:spcBef>
                <a:spcPct val="0"/>
              </a:spcBef>
              <a:spcAft>
                <a:spcPct val="0"/>
              </a:spcAft>
              <a:defRPr sz="3200" b="1" i="1">
                <a:solidFill>
                  <a:srgbClr val="0C479D"/>
                </a:solidFill>
                <a:latin typeface="Arial" pitchFamily="34" charset="0"/>
              </a:defRPr>
            </a:lvl7pPr>
            <a:lvl8pPr marL="1371600" algn="l" rtl="0" fontAlgn="base">
              <a:lnSpc>
                <a:spcPct val="90000"/>
              </a:lnSpc>
              <a:spcBef>
                <a:spcPct val="0"/>
              </a:spcBef>
              <a:spcAft>
                <a:spcPct val="0"/>
              </a:spcAft>
              <a:defRPr sz="3200" b="1" i="1">
                <a:solidFill>
                  <a:srgbClr val="0C479D"/>
                </a:solidFill>
                <a:latin typeface="Arial" pitchFamily="34" charset="0"/>
              </a:defRPr>
            </a:lvl8pPr>
            <a:lvl9pPr marL="1828800" algn="l" rtl="0" fontAlgn="base">
              <a:lnSpc>
                <a:spcPct val="90000"/>
              </a:lnSpc>
              <a:spcBef>
                <a:spcPct val="0"/>
              </a:spcBef>
              <a:spcAft>
                <a:spcPct val="0"/>
              </a:spcAft>
              <a:defRPr sz="3200" b="1" i="1">
                <a:solidFill>
                  <a:srgbClr val="0C479D"/>
                </a:solidFill>
                <a:latin typeface="Arial" pitchFamily="34" charset="0"/>
              </a:defRPr>
            </a:lvl9pPr>
          </a:lstStyle>
          <a:p>
            <a:pPr marL="0" marR="0" lvl="0" indent="0" algn="l" defTabSz="914400" rtl="0" eaLnBrk="1" fontAlgn="base" latinLnBrk="0" hangingPunct="1">
              <a:lnSpc>
                <a:spcPct val="114000"/>
              </a:lnSpc>
              <a:spcBef>
                <a:spcPts val="1200"/>
              </a:spcBef>
              <a:spcAft>
                <a:spcPct val="0"/>
              </a:spcAft>
              <a:buClrTx/>
              <a:buSzTx/>
              <a:buFontTx/>
              <a:buNone/>
              <a:tabLst>
                <a:tab pos="4400550" algn="l"/>
              </a:tabLst>
              <a:defRPr/>
            </a:pPr>
            <a:r>
              <a:rPr kumimoji="0" lang="en-US" sz="32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mj-lt"/>
                <a:ea typeface="+mj-ea"/>
                <a:cs typeface="+mj-cs"/>
              </a:rPr>
              <a:t>Calibration – Out of Tolerance</a:t>
            </a:r>
          </a:p>
        </p:txBody>
      </p:sp>
      <p:sp>
        <p:nvSpPr>
          <p:cNvPr id="50198" name="Text Box 31"/>
          <p:cNvSpPr txBox="1">
            <a:spLocks noChangeArrowheads="1"/>
          </p:cNvSpPr>
          <p:nvPr/>
        </p:nvSpPr>
        <p:spPr bwMode="auto">
          <a:xfrm>
            <a:off x="419582" y="1666579"/>
            <a:ext cx="8304835" cy="5191421"/>
          </a:xfrm>
          <a:prstGeom prst="rect">
            <a:avLst/>
          </a:prstGeom>
          <a:noFill/>
          <a:ln w="57150">
            <a:noFill/>
            <a:miter lim="800000"/>
            <a:headEnd/>
            <a:tailEnd/>
          </a:ln>
          <a:effectLst/>
        </p:spPr>
        <p:txBody>
          <a:bodyPr wrap="square" anchor="b">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lnSpc>
                <a:spcPct val="114000"/>
              </a:lnSpc>
              <a:spcBef>
                <a:spcPts val="1200"/>
              </a:spcBef>
            </a:pPr>
            <a:r>
              <a:rPr lang="en-US" sz="2800" b="1" dirty="0"/>
              <a:t>WHAT HAPPENS IF CALIBRATION FAILS? Out of Tolerance (OOT)</a:t>
            </a:r>
            <a:endParaRPr lang="en-US" sz="1000" b="1" dirty="0"/>
          </a:p>
          <a:p>
            <a:pPr marL="342900" indent="-342900" eaLnBrk="1" hangingPunct="1">
              <a:lnSpc>
                <a:spcPct val="114000"/>
              </a:lnSpc>
              <a:spcBef>
                <a:spcPts val="1200"/>
              </a:spcBef>
              <a:buClr>
                <a:srgbClr val="0070C0"/>
              </a:buClr>
              <a:buFont typeface="Arial" panose="020B0604020202020204" pitchFamily="34" charset="0"/>
              <a:buChar char="•"/>
            </a:pPr>
            <a:r>
              <a:rPr lang="en-US" dirty="0"/>
              <a:t>Equipment can’t be used for GMP work.</a:t>
            </a:r>
          </a:p>
          <a:p>
            <a:pPr marL="342900" indent="-342900" eaLnBrk="1" hangingPunct="1">
              <a:lnSpc>
                <a:spcPct val="114000"/>
              </a:lnSpc>
              <a:spcBef>
                <a:spcPts val="1200"/>
              </a:spcBef>
              <a:buClr>
                <a:srgbClr val="0070C0"/>
              </a:buClr>
              <a:buFont typeface="Arial" panose="020B0604020202020204" pitchFamily="34" charset="0"/>
              <a:buChar char="•"/>
            </a:pPr>
            <a:r>
              <a:rPr lang="en-US" dirty="0"/>
              <a:t>There is no assurance that the measuring equipment has been measuring with the needed accuracy and reliability.</a:t>
            </a:r>
          </a:p>
          <a:p>
            <a:pPr marL="342900" indent="-342900" eaLnBrk="1" hangingPunct="1">
              <a:lnSpc>
                <a:spcPct val="114000"/>
              </a:lnSpc>
              <a:spcBef>
                <a:spcPts val="1200"/>
              </a:spcBef>
              <a:buClr>
                <a:srgbClr val="0070C0"/>
              </a:buClr>
              <a:buFont typeface="Arial" panose="020B0604020202020204" pitchFamily="34" charset="0"/>
              <a:buChar char="•"/>
            </a:pPr>
            <a:r>
              <a:rPr lang="en-US" dirty="0"/>
              <a:t>“Out of Service” signage is required.</a:t>
            </a:r>
          </a:p>
          <a:p>
            <a:pPr marL="342900" indent="-342900" eaLnBrk="1" hangingPunct="1">
              <a:lnSpc>
                <a:spcPct val="114000"/>
              </a:lnSpc>
              <a:spcBef>
                <a:spcPts val="1200"/>
              </a:spcBef>
              <a:buClr>
                <a:srgbClr val="0070C0"/>
              </a:buClr>
              <a:buFont typeface="Arial" panose="020B0604020202020204" pitchFamily="34" charset="0"/>
              <a:buChar char="•"/>
            </a:pPr>
            <a:r>
              <a:rPr lang="en-US" b="1" dirty="0"/>
              <a:t>An investigation is required to assess possible product impact (starting from date of last successful calibration).</a:t>
            </a:r>
          </a:p>
          <a:p>
            <a:pPr eaLnBrk="1" hangingPunct="1">
              <a:spcBef>
                <a:spcPct val="50000"/>
              </a:spcBef>
            </a:pPr>
            <a:endParaRPr lang="en-US" b="1" dirty="0"/>
          </a:p>
        </p:txBody>
      </p:sp>
      <p:sp>
        <p:nvSpPr>
          <p:cNvPr id="22"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615363" y="6354763"/>
            <a:ext cx="528637" cy="350837"/>
          </a:xfrm>
          <a:prstGeom prst="rect">
            <a:avLst/>
          </a:prstGeom>
        </p:spPr>
        <p:txBody>
          <a:bodyPr/>
          <a:lstStyle/>
          <a:p>
            <a:pPr>
              <a:defRPr/>
            </a:pPr>
            <a:fld id="{126B6D9A-5E4C-40C3-896C-E7CBA80645B4}" type="slidenum">
              <a:rPr lang="en-US"/>
              <a:pPr>
                <a:defRPr/>
              </a:pPr>
              <a:t>43</a:t>
            </a:fld>
            <a:endParaRPr lang="en-US" dirty="0"/>
          </a:p>
        </p:txBody>
      </p:sp>
    </p:spTree>
    <p:extLst>
      <p:ext uri="{BB962C8B-B14F-4D97-AF65-F5344CB8AC3E}">
        <p14:creationId xmlns:p14="http://schemas.microsoft.com/office/powerpoint/2010/main" val="8872235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2"/>
          <p:cNvSpPr>
            <a:spLocks noGrp="1" noChangeArrowheads="1"/>
          </p:cNvSpPr>
          <p:nvPr>
            <p:ph type="title"/>
          </p:nvPr>
        </p:nvSpPr>
        <p:spPr/>
        <p:txBody>
          <a:bodyPr/>
          <a:lstStyle/>
          <a:p>
            <a:pPr eaLnBrk="1" hangingPunct="1"/>
            <a:r>
              <a:rPr lang="en-US" sz="3200" kern="0" dirty="0"/>
              <a:t>Calibration Out of Tolerance Examples</a:t>
            </a:r>
            <a:endParaRPr lang="en-US" sz="3200" dirty="0"/>
          </a:p>
        </p:txBody>
      </p:sp>
      <p:sp>
        <p:nvSpPr>
          <p:cNvPr id="8" name="TextBox 7">
            <a:extLst>
              <a:ext uri="{FF2B5EF4-FFF2-40B4-BE49-F238E27FC236}">
                <a16:creationId xmlns:a16="http://schemas.microsoft.com/office/drawing/2014/main" id="{1F59440E-3D9C-49C1-B400-47A8326E1262}"/>
              </a:ext>
            </a:extLst>
          </p:cNvPr>
          <p:cNvSpPr txBox="1"/>
          <p:nvPr/>
        </p:nvSpPr>
        <p:spPr>
          <a:xfrm>
            <a:off x="163480" y="2290558"/>
            <a:ext cx="3460075" cy="2843086"/>
          </a:xfrm>
          <a:prstGeom prst="rect">
            <a:avLst/>
          </a:prstGeom>
          <a:noFill/>
        </p:spPr>
        <p:txBody>
          <a:bodyPr wrap="square">
            <a:spAutoFit/>
          </a:bodyPr>
          <a:lstStyle/>
          <a:p>
            <a:pPr marL="0" marR="0" lvl="0" indent="0" defTabSz="914400" rtl="0" eaLnBrk="1" fontAlgn="base" latinLnBrk="0" hangingPunct="1">
              <a:lnSpc>
                <a:spcPct val="100000"/>
              </a:lnSpc>
              <a:spcBef>
                <a:spcPct val="30000"/>
              </a:spcBef>
              <a:spcAft>
                <a:spcPct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Arial" pitchFamily="34" charset="0"/>
                <a:ea typeface="+mn-ea"/>
                <a:cs typeface="+mn-cs"/>
              </a:rPr>
              <a:t>Look at this recent example of a calibration issue. Because of the calibration tolerance required for the standard, it needed to send it out to a commercial calibration service for calibration.  You can see from the top page what tolerances are assigned to our BDP standard.  </a:t>
            </a:r>
          </a:p>
          <a:p>
            <a:pPr marL="0" marR="0" lvl="0" indent="0" defTabSz="914400" rtl="0" eaLnBrk="1" fontAlgn="base" latinLnBrk="0" hangingPunct="1">
              <a:lnSpc>
                <a:spcPct val="100000"/>
              </a:lnSpc>
              <a:spcBef>
                <a:spcPct val="30000"/>
              </a:spcBef>
              <a:spcAft>
                <a:spcPct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Arial" pitchFamily="34" charset="0"/>
                <a:ea typeface="+mn-ea"/>
                <a:cs typeface="+mn-cs"/>
              </a:rPr>
              <a:t>The data from the second page (page 2 of 2) shows the results when the BDP unit was calibrated against another standard (that was at least ¼ the tolerance of the BDP standard).  You’ll see that our BDP standard is out of tolerance, reading higher than the actual temperature.  </a:t>
            </a:r>
          </a:p>
        </p:txBody>
      </p:sp>
      <p:pic>
        <p:nvPicPr>
          <p:cNvPr id="53253" name="Picture 4" descr="Certificate of Calibration from Davis Calibration showing company ID, instrument ID, model number, serial number."/>
          <p:cNvPicPr>
            <a:picLocks noChangeAspect="1" noChangeArrowheads="1"/>
          </p:cNvPicPr>
          <p:nvPr/>
        </p:nvPicPr>
        <p:blipFill>
          <a:blip r:embed="rId3">
            <a:extLst>
              <a:ext uri="{28A0092B-C50C-407E-A947-70E740481C1C}">
                <a14:useLocalDpi xmlns:a14="http://schemas.microsoft.com/office/drawing/2010/main" val="0"/>
              </a:ext>
            </a:extLst>
          </a:blip>
          <a:srcRect l="3125" t="21815" r="3125" b="28320"/>
          <a:stretch>
            <a:fillRect/>
          </a:stretch>
        </p:blipFill>
        <p:spPr bwMode="auto">
          <a:xfrm>
            <a:off x="3624719" y="1455487"/>
            <a:ext cx="5355801" cy="2011091"/>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52" name="Picture 3" descr="Certificate of Calibration from Davis showing calibration data, including tolerance minimums and maximums."/>
          <p:cNvPicPr>
            <a:picLocks noGrp="1" noChangeAspect="1" noChangeArrowheads="1"/>
          </p:cNvPicPr>
          <p:nvPr>
            <p:ph type="body" idx="4294967295"/>
          </p:nvPr>
        </p:nvPicPr>
        <p:blipFill>
          <a:blip r:embed="rId4">
            <a:extLst>
              <a:ext uri="{28A0092B-C50C-407E-A947-70E740481C1C}">
                <a14:useLocalDpi xmlns:a14="http://schemas.microsoft.com/office/drawing/2010/main" val="0"/>
              </a:ext>
            </a:extLst>
          </a:blip>
          <a:srcRect l="7835" t="16667" r="7639" b="20370"/>
          <a:stretch>
            <a:fillRect/>
          </a:stretch>
        </p:blipFill>
        <p:spPr>
          <a:xfrm>
            <a:off x="3624719" y="3517199"/>
            <a:ext cx="5354637" cy="2987675"/>
          </a:xfrm>
          <a:ln w="38100">
            <a:solidFill>
              <a:schemeClr val="tx1"/>
            </a:solidFill>
            <a:miter lim="800000"/>
            <a:headEnd/>
            <a:tailEnd/>
          </a:ln>
        </p:spPr>
      </p:pic>
      <p:sp>
        <p:nvSpPr>
          <p:cNvPr id="5"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672513" y="6400800"/>
            <a:ext cx="471487" cy="457200"/>
          </a:xfrm>
          <a:prstGeom prst="rect">
            <a:avLst/>
          </a:prstGeom>
        </p:spPr>
        <p:txBody>
          <a:bodyPr/>
          <a:lstStyle/>
          <a:p>
            <a:pPr>
              <a:defRPr/>
            </a:pPr>
            <a:fld id="{8A9C19C2-9073-47E3-B39E-751FB82F8F44}" type="slidenum">
              <a:rPr lang="en-US"/>
              <a:pPr>
                <a:defRPr/>
              </a:pPr>
              <a:t>44</a:t>
            </a:fld>
            <a:endParaRPr lang="en-US" dirty="0"/>
          </a:p>
        </p:txBody>
      </p:sp>
    </p:spTree>
    <p:extLst>
      <p:ext uri="{BB962C8B-B14F-4D97-AF65-F5344CB8AC3E}">
        <p14:creationId xmlns:p14="http://schemas.microsoft.com/office/powerpoint/2010/main" val="14249450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9284E-7987-475E-91B4-D85ECE4B6540}"/>
              </a:ext>
            </a:extLst>
          </p:cNvPr>
          <p:cNvSpPr>
            <a:spLocks noGrp="1"/>
          </p:cNvSpPr>
          <p:nvPr>
            <p:ph type="title"/>
          </p:nvPr>
        </p:nvSpPr>
        <p:spPr/>
        <p:txBody>
          <a:bodyPr/>
          <a:lstStyle/>
          <a:p>
            <a:r>
              <a:rPr kumimoji="0" lang="en-US"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mj-cs"/>
              </a:rPr>
              <a:t>Out of Tolerance</a:t>
            </a:r>
            <a:endParaRPr lang="en-US" dirty="0"/>
          </a:p>
        </p:txBody>
      </p:sp>
      <p:sp>
        <p:nvSpPr>
          <p:cNvPr id="3" name="Content Placeholder 2">
            <a:extLst>
              <a:ext uri="{FF2B5EF4-FFF2-40B4-BE49-F238E27FC236}">
                <a16:creationId xmlns:a16="http://schemas.microsoft.com/office/drawing/2014/main" id="{F7020122-D460-4C64-B3AF-ED3156CBDE86}"/>
              </a:ext>
            </a:extLst>
          </p:cNvPr>
          <p:cNvSpPr>
            <a:spLocks noGrp="1"/>
          </p:cNvSpPr>
          <p:nvPr>
            <p:ph idx="4294967295"/>
          </p:nvPr>
        </p:nvSpPr>
        <p:spPr>
          <a:xfrm>
            <a:off x="334925" y="1880886"/>
            <a:ext cx="8495924" cy="4724400"/>
          </a:xfrm>
        </p:spPr>
        <p:txBody>
          <a:bodyPr>
            <a:normAutofit lnSpcReduction="10000"/>
          </a:bodyPr>
          <a:lstStyle/>
          <a:p>
            <a:pPr marL="0" indent="0" eaLnBrk="1" hangingPunct="1">
              <a:buNone/>
            </a:pPr>
            <a:r>
              <a:rPr lang="en-US" sz="2000" b="0" dirty="0"/>
              <a:t>So where do we go from here?  </a:t>
            </a:r>
          </a:p>
          <a:p>
            <a:pPr marL="0" indent="0" eaLnBrk="1" hangingPunct="1">
              <a:buNone/>
            </a:pPr>
            <a:r>
              <a:rPr lang="en-US" sz="2000" b="0" dirty="0"/>
              <a:t>This unit was used to calibrated a large number of other temperature monitoring devices and was last calibrated a year ago.  </a:t>
            </a:r>
          </a:p>
          <a:p>
            <a:pPr marL="0" indent="0" eaLnBrk="1" hangingPunct="1">
              <a:buNone/>
            </a:pPr>
            <a:r>
              <a:rPr lang="en-US" sz="2000" b="0" dirty="0"/>
              <a:t>Without any other information, you have to assume that the standard could have been out of tolerance since its last calibration.  So a report needs to be run that traces all the calibrations that were performed and that used this standard in the past year.  Once that is obtained, it was determined that this standard was used for temperature measuring devices that just monitoring temperature (with a needed tolerance of +/- 1C) and sometimes it was used for calibrating a temperature measuring device that was CONTROLLING a storage unit’s temperature (with a needed tolerance of 0.5C).  Therefore, the amount of out of tolerance of this standard when used for temperature monitoring met the 1:4 ratio (1/4</a:t>
            </a:r>
            <a:r>
              <a:rPr lang="en-US" sz="2000" b="0" baseline="30000" dirty="0"/>
              <a:t>th</a:t>
            </a:r>
            <a:r>
              <a:rPr lang="en-US" sz="2000" b="0" dirty="0"/>
              <a:t> of 1C = 0.25C).  </a:t>
            </a:r>
          </a:p>
          <a:p>
            <a:pPr marL="0" indent="0" eaLnBrk="1" hangingPunct="1">
              <a:buNone/>
            </a:pPr>
            <a:r>
              <a:rPr lang="en-US" sz="2000" b="0" dirty="0"/>
              <a:t>However, for the temperature controlling devices, the 1:4 ratio wasn’t met (1/4</a:t>
            </a:r>
            <a:r>
              <a:rPr lang="en-US" sz="2000" b="0" baseline="30000" dirty="0"/>
              <a:t>th</a:t>
            </a:r>
            <a:r>
              <a:rPr lang="en-US" sz="2000" b="0" dirty="0"/>
              <a:t> of 0.25 = the standard for the temperature.  </a:t>
            </a:r>
          </a:p>
          <a:p>
            <a:pPr marL="0" indent="0">
              <a:buNone/>
            </a:pPr>
            <a:endParaRPr lang="en-US" dirty="0"/>
          </a:p>
        </p:txBody>
      </p:sp>
      <p:sp>
        <p:nvSpPr>
          <p:cNvPr id="4" name="Slide Number Placeholder 5">
            <a:extLst>
              <a:ext uri="{FF2B5EF4-FFF2-40B4-BE49-F238E27FC236}">
                <a16:creationId xmlns:a16="http://schemas.microsoft.com/office/drawing/2014/main" id="{28E91607-A99B-47F6-959B-B8D72A1B28CC}"/>
              </a:ext>
              <a:ext uri="{C183D7F6-B498-43B3-948B-1728B52AA6E4}">
                <adec:decorative xmlns:adec="http://schemas.microsoft.com/office/drawing/2017/decorative" val="1"/>
              </a:ext>
            </a:extLst>
          </p:cNvPr>
          <p:cNvSpPr txBox="1">
            <a:spLocks/>
          </p:cNvSpPr>
          <p:nvPr/>
        </p:nvSpPr>
        <p:spPr>
          <a:xfrm>
            <a:off x="8472667" y="6435524"/>
            <a:ext cx="517967" cy="339524"/>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126B6D9A-5E4C-40C3-896C-E7CBA80645B4}" type="slidenum">
              <a:rPr lang="en-US" smtClean="0"/>
              <a:pPr>
                <a:defRPr/>
              </a:pPr>
              <a:t>45</a:t>
            </a:fld>
            <a:endParaRPr lang="en-US" dirty="0"/>
          </a:p>
        </p:txBody>
      </p:sp>
    </p:spTree>
    <p:extLst>
      <p:ext uri="{BB962C8B-B14F-4D97-AF65-F5344CB8AC3E}">
        <p14:creationId xmlns:p14="http://schemas.microsoft.com/office/powerpoint/2010/main" val="4179891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Equipment Validation Defined</a:t>
            </a:r>
          </a:p>
        </p:txBody>
      </p:sp>
      <p:sp>
        <p:nvSpPr>
          <p:cNvPr id="55318" name="Text Box 27"/>
          <p:cNvSpPr txBox="1">
            <a:spLocks noChangeArrowheads="1"/>
          </p:cNvSpPr>
          <p:nvPr/>
        </p:nvSpPr>
        <p:spPr bwMode="auto">
          <a:xfrm>
            <a:off x="380576" y="1591274"/>
            <a:ext cx="8382848" cy="4893647"/>
          </a:xfrm>
          <a:prstGeom prst="rect">
            <a:avLst/>
          </a:prstGeom>
          <a:noFill/>
          <a:ln w="57150">
            <a:noFill/>
            <a:miter lim="800000"/>
            <a:headEnd/>
            <a:tailEnd/>
          </a:ln>
          <a:effec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2100" b="1" dirty="0"/>
              <a:t>VALIDATION </a:t>
            </a:r>
            <a:r>
              <a:rPr lang="en-US" sz="2100" dirty="0"/>
              <a:t>– proving the equipment does what you need it to do (Validation is required for sterilizing and other critical equipment).</a:t>
            </a:r>
          </a:p>
          <a:p>
            <a:pPr marL="342900" indent="-342900" eaLnBrk="1" hangingPunct="1">
              <a:spcBef>
                <a:spcPct val="50000"/>
              </a:spcBef>
              <a:buClr>
                <a:srgbClr val="0070C0"/>
              </a:buClr>
              <a:buFont typeface="Arial" panose="020B0604020202020204" pitchFamily="34" charset="0"/>
              <a:buChar char="•"/>
            </a:pPr>
            <a:r>
              <a:rPr lang="en-US" sz="2000" b="1" i="1" dirty="0"/>
              <a:t>Design Qualification</a:t>
            </a:r>
            <a:r>
              <a:rPr lang="en-US" sz="2000" b="1" dirty="0"/>
              <a:t> (DQ) </a:t>
            </a:r>
            <a:r>
              <a:rPr lang="en-US" sz="2000" dirty="0"/>
              <a:t>– Defines the functional and operational specifications of the equipment.</a:t>
            </a:r>
          </a:p>
          <a:p>
            <a:pPr marL="342900" indent="-342900" eaLnBrk="1" hangingPunct="1">
              <a:spcBef>
                <a:spcPct val="50000"/>
              </a:spcBef>
              <a:buClr>
                <a:srgbClr val="0070C0"/>
              </a:buClr>
              <a:buFont typeface="Arial" panose="020B0604020202020204" pitchFamily="34" charset="0"/>
              <a:buChar char="•"/>
            </a:pPr>
            <a:r>
              <a:rPr lang="en-US" sz="2000" b="1" i="1" dirty="0"/>
              <a:t>Installation Qualification</a:t>
            </a:r>
            <a:r>
              <a:rPr lang="en-US" sz="2000" b="1" dirty="0"/>
              <a:t> (IQ) </a:t>
            </a:r>
            <a:r>
              <a:rPr lang="en-US" sz="2000" dirty="0"/>
              <a:t>– Did we get what we ordered?  Is it installed properly?</a:t>
            </a:r>
          </a:p>
          <a:p>
            <a:pPr marL="342900" indent="-342900" eaLnBrk="1" hangingPunct="1">
              <a:spcBef>
                <a:spcPct val="50000"/>
              </a:spcBef>
              <a:buClr>
                <a:srgbClr val="0070C0"/>
              </a:buClr>
              <a:buFont typeface="Arial" panose="020B0604020202020204" pitchFamily="34" charset="0"/>
              <a:buChar char="•"/>
            </a:pPr>
            <a:r>
              <a:rPr lang="en-US" sz="2000" b="1" i="1" dirty="0"/>
              <a:t>Operational Qualification</a:t>
            </a:r>
            <a:r>
              <a:rPr lang="en-US" sz="2000" b="1" dirty="0"/>
              <a:t> (OQ) </a:t>
            </a:r>
            <a:r>
              <a:rPr lang="en-US" sz="2000" dirty="0"/>
              <a:t>– Does it operate the way it was claimed to run?</a:t>
            </a:r>
          </a:p>
          <a:p>
            <a:pPr marL="342900" indent="-342900" eaLnBrk="1" hangingPunct="1">
              <a:spcBef>
                <a:spcPct val="50000"/>
              </a:spcBef>
              <a:buClr>
                <a:srgbClr val="0070C0"/>
              </a:buClr>
              <a:buFont typeface="Arial" panose="020B0604020202020204" pitchFamily="34" charset="0"/>
              <a:buChar char="•"/>
            </a:pPr>
            <a:r>
              <a:rPr lang="en-US" sz="2000" b="1" i="1" dirty="0"/>
              <a:t>Performance Qualification</a:t>
            </a:r>
            <a:r>
              <a:rPr lang="en-US" sz="2000" b="1" dirty="0"/>
              <a:t> (PQ) </a:t>
            </a:r>
            <a:r>
              <a:rPr lang="en-US" sz="2000" dirty="0"/>
              <a:t>– Does it run the way it needs to for our process? Is its performance repeatable? May require multiple runs. </a:t>
            </a:r>
          </a:p>
          <a:p>
            <a:pPr marL="342900" indent="-342900" eaLnBrk="1" hangingPunct="1">
              <a:spcBef>
                <a:spcPct val="50000"/>
              </a:spcBef>
              <a:buClr>
                <a:srgbClr val="0070C0"/>
              </a:buClr>
              <a:buFont typeface="Arial" panose="020B0604020202020204" pitchFamily="34" charset="0"/>
              <a:buChar char="•"/>
            </a:pPr>
            <a:r>
              <a:rPr lang="en-US" sz="2000" b="1" dirty="0"/>
              <a:t>Process Validation (PV) </a:t>
            </a:r>
            <a:r>
              <a:rPr lang="en-US" sz="2000" dirty="0"/>
              <a:t>– Does it, when used in the manufacturing process, repeatedly produce product that meets its specifications.</a:t>
            </a:r>
          </a:p>
        </p:txBody>
      </p:sp>
      <p:sp>
        <p:nvSpPr>
          <p:cNvPr id="22"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615363" y="6424613"/>
            <a:ext cx="528637" cy="304800"/>
          </a:xfrm>
          <a:prstGeom prst="rect">
            <a:avLst/>
          </a:prstGeom>
        </p:spPr>
        <p:txBody>
          <a:bodyPr/>
          <a:lstStyle/>
          <a:p>
            <a:pPr>
              <a:defRPr/>
            </a:pPr>
            <a:fld id="{90B52976-1241-4358-83FA-C29D08CE4648}" type="slidenum">
              <a:rPr lang="en-US"/>
              <a:pPr>
                <a:defRPr/>
              </a:pPr>
              <a:t>46</a:t>
            </a:fld>
            <a:endParaRPr lang="en-US" dirty="0"/>
          </a:p>
        </p:txBody>
      </p:sp>
    </p:spTree>
    <p:extLst>
      <p:ext uri="{BB962C8B-B14F-4D97-AF65-F5344CB8AC3E}">
        <p14:creationId xmlns:p14="http://schemas.microsoft.com/office/powerpoint/2010/main" val="39976908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B509E-4624-4438-9DFA-37D6DE5707CD}"/>
              </a:ext>
            </a:extLst>
          </p:cNvPr>
          <p:cNvSpPr>
            <a:spLocks noGrp="1"/>
          </p:cNvSpPr>
          <p:nvPr>
            <p:ph type="title"/>
          </p:nvPr>
        </p:nvSpPr>
        <p:spPr/>
        <p:txBody>
          <a:bodyPr/>
          <a:lstStyle/>
          <a:p>
            <a:r>
              <a:rPr lang="en-US" sz="3200" dirty="0"/>
              <a:t>Equipment Validation</a:t>
            </a:r>
          </a:p>
        </p:txBody>
      </p:sp>
      <p:sp>
        <p:nvSpPr>
          <p:cNvPr id="3" name="Content Placeholder 2">
            <a:extLst>
              <a:ext uri="{FF2B5EF4-FFF2-40B4-BE49-F238E27FC236}">
                <a16:creationId xmlns:a16="http://schemas.microsoft.com/office/drawing/2014/main" id="{496F2A3A-7E36-48A1-AF94-88448F3D6024}"/>
              </a:ext>
            </a:extLst>
          </p:cNvPr>
          <p:cNvSpPr>
            <a:spLocks noGrp="1"/>
          </p:cNvSpPr>
          <p:nvPr>
            <p:ph idx="4294967295"/>
          </p:nvPr>
        </p:nvSpPr>
        <p:spPr>
          <a:xfrm>
            <a:off x="377455" y="1803916"/>
            <a:ext cx="8453394" cy="4724400"/>
          </a:xfrm>
        </p:spPr>
        <p:txBody>
          <a:bodyPr>
            <a:normAutofit fontScale="92500"/>
          </a:bodyPr>
          <a:lstStyle/>
          <a:p>
            <a:pPr marL="0" marR="0" lvl="0" indent="0" defTabSz="914400" rtl="0" eaLnBrk="1" fontAlgn="base" latinLnBrk="0" hangingPunct="1">
              <a:lnSpc>
                <a:spcPct val="100000"/>
              </a:lnSpc>
              <a:spcBef>
                <a:spcPct val="50000"/>
              </a:spcBef>
              <a:spcAft>
                <a:spcPct val="0"/>
              </a:spcAft>
              <a:buClrTx/>
              <a:buSzTx/>
              <a:buFontTx/>
              <a:buNone/>
              <a:tabLst/>
              <a:defRPr/>
            </a:pPr>
            <a:r>
              <a:rPr kumimoji="0" lang="en-US" b="0" i="0" u="none" strike="noStrike" kern="1200" cap="none" spc="0" normalizeH="0" baseline="0" noProof="0" dirty="0">
                <a:ln>
                  <a:noFill/>
                </a:ln>
                <a:effectLst/>
                <a:uLnTx/>
                <a:uFillTx/>
                <a:latin typeface="Arial" pitchFamily="34" charset="0"/>
                <a:ea typeface="+mn-ea"/>
                <a:cs typeface="+mn-cs"/>
              </a:rPr>
              <a:t>We’ve already discussed that equipment that performs a process is VALIDATED to prove that it is capable of performing the way we need it to perform.  The process of validating a piece of equipment is divided into parts to answer specific questions about the suitability of the equipment.</a:t>
            </a:r>
          </a:p>
          <a:p>
            <a:pPr marL="0" marR="0" lvl="0" indent="0" defTabSz="914400" rtl="0" eaLnBrk="1" fontAlgn="base" latinLnBrk="0" hangingPunct="1">
              <a:lnSpc>
                <a:spcPct val="100000"/>
              </a:lnSpc>
              <a:spcBef>
                <a:spcPct val="50000"/>
              </a:spcBef>
              <a:spcAft>
                <a:spcPct val="0"/>
              </a:spcAft>
              <a:buClrTx/>
              <a:buSzTx/>
              <a:buFontTx/>
              <a:buNone/>
              <a:tabLst/>
              <a:defRPr/>
            </a:pPr>
            <a:r>
              <a:rPr kumimoji="0" lang="en-US" b="0" i="0" u="none" strike="noStrike" kern="1200" cap="none" spc="0" normalizeH="0" baseline="0" noProof="0" dirty="0">
                <a:ln>
                  <a:noFill/>
                </a:ln>
                <a:effectLst/>
                <a:uLnTx/>
                <a:uFillTx/>
                <a:latin typeface="Arial" pitchFamily="34" charset="0"/>
                <a:ea typeface="+mn-ea"/>
                <a:cs typeface="+mn-cs"/>
              </a:rPr>
              <a:t>The Installation Qualification answers the questions “Did we get what we ordered” and  “Is it installed properly?”</a:t>
            </a:r>
          </a:p>
          <a:p>
            <a:pPr marL="0" marR="0" lvl="0" indent="0" defTabSz="914400" rtl="0" eaLnBrk="1" fontAlgn="base" latinLnBrk="0" hangingPunct="1">
              <a:lnSpc>
                <a:spcPct val="100000"/>
              </a:lnSpc>
              <a:spcBef>
                <a:spcPct val="50000"/>
              </a:spcBef>
              <a:spcAft>
                <a:spcPct val="0"/>
              </a:spcAft>
              <a:buClrTx/>
              <a:buSzTx/>
              <a:buFontTx/>
              <a:buNone/>
              <a:tabLst/>
              <a:defRPr/>
            </a:pPr>
            <a:r>
              <a:rPr kumimoji="0" lang="en-US" b="0" i="0" u="none" strike="noStrike" kern="1200" cap="none" spc="0" normalizeH="0" baseline="0" noProof="0" dirty="0">
                <a:ln>
                  <a:noFill/>
                </a:ln>
                <a:effectLst/>
                <a:uLnTx/>
                <a:uFillTx/>
                <a:latin typeface="Arial" pitchFamily="34" charset="0"/>
                <a:ea typeface="+mn-ea"/>
                <a:cs typeface="+mn-cs"/>
              </a:rPr>
              <a:t>The Operational Qualification answers the question “Does it run the way it was claimed to run?”</a:t>
            </a:r>
          </a:p>
          <a:p>
            <a:pPr marL="0" marR="0" lvl="0" indent="0" defTabSz="914400" rtl="0" eaLnBrk="1" fontAlgn="base" latinLnBrk="0" hangingPunct="1">
              <a:lnSpc>
                <a:spcPct val="100000"/>
              </a:lnSpc>
              <a:spcBef>
                <a:spcPct val="50000"/>
              </a:spcBef>
              <a:spcAft>
                <a:spcPct val="0"/>
              </a:spcAft>
              <a:buClrTx/>
              <a:buSzTx/>
              <a:buFontTx/>
              <a:buNone/>
              <a:tabLst/>
              <a:defRPr/>
            </a:pPr>
            <a:r>
              <a:rPr kumimoji="0" lang="en-US" b="0" i="0" u="none" strike="noStrike" kern="1200" cap="none" spc="0" normalizeH="0" baseline="0" noProof="0" dirty="0">
                <a:ln>
                  <a:noFill/>
                </a:ln>
                <a:effectLst/>
                <a:uLnTx/>
                <a:uFillTx/>
                <a:latin typeface="Arial" pitchFamily="34" charset="0"/>
                <a:ea typeface="+mn-ea"/>
                <a:cs typeface="+mn-cs"/>
              </a:rPr>
              <a:t>The Performance Qualification answers the question “Does it run the way it  needs to for our process?”  And “Is it repeatable?”</a:t>
            </a:r>
          </a:p>
          <a:p>
            <a:pPr marL="0" marR="0" lvl="0" indent="0" defTabSz="914400" rtl="0" eaLnBrk="1" fontAlgn="base" latinLnBrk="0" hangingPunct="1">
              <a:lnSpc>
                <a:spcPct val="100000"/>
              </a:lnSpc>
              <a:spcBef>
                <a:spcPct val="50000"/>
              </a:spcBef>
              <a:spcAft>
                <a:spcPct val="0"/>
              </a:spcAft>
              <a:buClrTx/>
              <a:buSzTx/>
              <a:buFontTx/>
              <a:buNone/>
              <a:tabLst/>
              <a:defRPr/>
            </a:pPr>
            <a:r>
              <a:rPr kumimoji="0" lang="en-US" b="0" i="0" u="none" strike="noStrike" kern="1200" cap="none" spc="0" normalizeH="0" baseline="0" noProof="0" dirty="0">
                <a:ln>
                  <a:noFill/>
                </a:ln>
                <a:effectLst/>
                <a:uLnTx/>
                <a:uFillTx/>
                <a:latin typeface="Arial" pitchFamily="34" charset="0"/>
                <a:ea typeface="+mn-ea"/>
                <a:cs typeface="+mn-cs"/>
              </a:rPr>
              <a:t>Obviously, the tests that you would do to investigate these questions fully will depend on the type of equipment that you are trying to validate.  And since some equipment is very complex, the validation effort will also be complex.</a:t>
            </a:r>
          </a:p>
          <a:p>
            <a:endParaRPr lang="en-US" dirty="0"/>
          </a:p>
        </p:txBody>
      </p:sp>
      <p:sp>
        <p:nvSpPr>
          <p:cNvPr id="7" name="TextBox 6">
            <a:extLst>
              <a:ext uri="{FF2B5EF4-FFF2-40B4-BE49-F238E27FC236}">
                <a16:creationId xmlns:a16="http://schemas.microsoft.com/office/drawing/2014/main" id="{95740605-7208-4E4C-A8F1-1B4A4C77D65E}"/>
              </a:ext>
              <a:ext uri="{C183D7F6-B498-43B3-948B-1728B52AA6E4}">
                <adec:decorative xmlns:adec="http://schemas.microsoft.com/office/drawing/2017/decorative" val="1"/>
              </a:ext>
            </a:extLst>
          </p:cNvPr>
          <p:cNvSpPr txBox="1"/>
          <p:nvPr/>
        </p:nvSpPr>
        <p:spPr>
          <a:xfrm>
            <a:off x="8333771" y="6343650"/>
            <a:ext cx="908613"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0B52976-1241-4358-83FA-C29D08CE4648}" type="slidenum">
              <a:rPr kumimoji="0" lang="en-US" sz="18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47</a:t>
            </a:fld>
            <a:endParaRPr lang="en-US" dirty="0"/>
          </a:p>
        </p:txBody>
      </p:sp>
    </p:spTree>
    <p:extLst>
      <p:ext uri="{BB962C8B-B14F-4D97-AF65-F5344CB8AC3E}">
        <p14:creationId xmlns:p14="http://schemas.microsoft.com/office/powerpoint/2010/main" val="25385028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F30E2-B1F2-4451-AE83-B844E51CC247}"/>
              </a:ext>
            </a:extLst>
          </p:cNvPr>
          <p:cNvSpPr>
            <a:spLocks noGrp="1"/>
          </p:cNvSpPr>
          <p:nvPr>
            <p:ph type="title"/>
          </p:nvPr>
        </p:nvSpPr>
        <p:spPr/>
        <p:txBody>
          <a:bodyPr/>
          <a:lstStyle/>
          <a:p>
            <a:br>
              <a:rPr lang="en-US" sz="3200" b="1" dirty="0">
                <a:solidFill>
                  <a:schemeClr val="bg1"/>
                </a:solidFill>
              </a:rPr>
            </a:br>
            <a:r>
              <a:rPr lang="en-US" sz="3200" b="1" dirty="0">
                <a:solidFill>
                  <a:schemeClr val="bg1"/>
                </a:solidFill>
              </a:rPr>
              <a:t>Temperature Mapping</a:t>
            </a:r>
            <a:br>
              <a:rPr lang="en-US" b="1" dirty="0">
                <a:solidFill>
                  <a:schemeClr val="bg1"/>
                </a:solidFill>
              </a:rPr>
            </a:br>
            <a:endParaRPr lang="en-US" dirty="0"/>
          </a:p>
        </p:txBody>
      </p:sp>
      <p:sp>
        <p:nvSpPr>
          <p:cNvPr id="3" name="Content Placeholder 2">
            <a:extLst>
              <a:ext uri="{FF2B5EF4-FFF2-40B4-BE49-F238E27FC236}">
                <a16:creationId xmlns:a16="http://schemas.microsoft.com/office/drawing/2014/main" id="{5F996DC5-2D41-4FF8-A4E0-3A27B9650A13}"/>
              </a:ext>
            </a:extLst>
          </p:cNvPr>
          <p:cNvSpPr>
            <a:spLocks noGrp="1"/>
          </p:cNvSpPr>
          <p:nvPr>
            <p:ph idx="4294967295"/>
          </p:nvPr>
        </p:nvSpPr>
        <p:spPr>
          <a:xfrm>
            <a:off x="375782" y="1711124"/>
            <a:ext cx="8480120" cy="4724400"/>
          </a:xfrm>
        </p:spPr>
        <p:txBody>
          <a:bodyPr/>
          <a:lstStyle/>
          <a:p>
            <a:pPr marL="0" indent="0" eaLnBrk="1" hangingPunct="1">
              <a:buNone/>
            </a:pPr>
            <a:r>
              <a:rPr lang="en-US" b="0" dirty="0"/>
              <a:t>Since product will be stored throughout the unit, we need to prove that the temperature throughout the unit is within range.  Just watching the probes at the top of the unit (or wherever they are located) doesn’t tell us that.  So, a “temperature mapping” is performed and the unit with monitored with temperature monitoring devices (that must be calibrated) and run the unit for a while to show what happens inside the unit.  When it is shown that all locations within the unit maintain an appropriate temperature range, the unit passes its mapping.  </a:t>
            </a:r>
          </a:p>
          <a:p>
            <a:pPr marL="0" indent="0" eaLnBrk="1" hangingPunct="1">
              <a:buNone/>
            </a:pPr>
            <a:endParaRPr lang="en-US" b="0" dirty="0"/>
          </a:p>
          <a:p>
            <a:pPr marL="0" indent="0" eaLnBrk="1" hangingPunct="1">
              <a:buNone/>
            </a:pPr>
            <a:r>
              <a:rPr lang="en-US" b="0" dirty="0"/>
              <a:t>Sometimes we identify an area that is out of range.  For example, a location right at a cold air stream that runs when the unit is trying to cool itself.  It’s possible that this area might be prohibit from use for storing of items and this area would be identified with placards.</a:t>
            </a:r>
          </a:p>
        </p:txBody>
      </p:sp>
      <p:sp>
        <p:nvSpPr>
          <p:cNvPr id="4" name="Slide Number Placeholder 5">
            <a:extLst>
              <a:ext uri="{FF2B5EF4-FFF2-40B4-BE49-F238E27FC236}">
                <a16:creationId xmlns:a16="http://schemas.microsoft.com/office/drawing/2014/main" id="{AF5074EF-BFDF-48B6-9978-7C63319AE71F}"/>
              </a:ext>
              <a:ext uri="{C183D7F6-B498-43B3-948B-1728B52AA6E4}">
                <adec:decorative xmlns:adec="http://schemas.microsoft.com/office/drawing/2017/decorative" val="1"/>
              </a:ext>
            </a:extLst>
          </p:cNvPr>
          <p:cNvSpPr txBox="1">
            <a:spLocks/>
          </p:cNvSpPr>
          <p:nvPr/>
        </p:nvSpPr>
        <p:spPr>
          <a:xfrm>
            <a:off x="8472667" y="6435524"/>
            <a:ext cx="517967" cy="339524"/>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126B6D9A-5E4C-40C3-896C-E7CBA80645B4}" type="slidenum">
              <a:rPr lang="en-US" smtClean="0"/>
              <a:pPr>
                <a:defRPr/>
              </a:pPr>
              <a:t>48</a:t>
            </a:fld>
            <a:endParaRPr lang="en-US" dirty="0"/>
          </a:p>
        </p:txBody>
      </p:sp>
    </p:spTree>
    <p:extLst>
      <p:ext uri="{BB962C8B-B14F-4D97-AF65-F5344CB8AC3E}">
        <p14:creationId xmlns:p14="http://schemas.microsoft.com/office/powerpoint/2010/main" val="15379812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1206500" y="77124"/>
            <a:ext cx="4117062"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Arial" charset="0"/>
                <a:ea typeface="+mn-ea"/>
                <a:cs typeface="+mn-cs"/>
              </a:rPr>
              <a:t>Examples of Temperature Mapping</a:t>
            </a:r>
          </a:p>
        </p:txBody>
      </p:sp>
      <p:pic>
        <p:nvPicPr>
          <p:cNvPr id="3" name="Picture 2" descr="A drawing of a freezer with a thermostat and chart recorder.">
            <a:extLst>
              <a:ext uri="{FF2B5EF4-FFF2-40B4-BE49-F238E27FC236}">
                <a16:creationId xmlns:a16="http://schemas.microsoft.com/office/drawing/2014/main" id="{3846C7BE-E66F-9018-62D8-48E65F09F2B8}"/>
              </a:ext>
            </a:extLst>
          </p:cNvPr>
          <p:cNvPicPr>
            <a:picLocks noChangeAspect="1"/>
          </p:cNvPicPr>
          <p:nvPr/>
        </p:nvPicPr>
        <p:blipFill>
          <a:blip r:embed="rId3"/>
          <a:stretch>
            <a:fillRect/>
          </a:stretch>
        </p:blipFill>
        <p:spPr>
          <a:xfrm>
            <a:off x="737918" y="498518"/>
            <a:ext cx="4262706" cy="5521282"/>
          </a:xfrm>
          <a:prstGeom prst="rect">
            <a:avLst/>
          </a:prstGeom>
        </p:spPr>
      </p:pic>
      <p:sp>
        <p:nvSpPr>
          <p:cNvPr id="57368" name="Text Box 23"/>
          <p:cNvSpPr txBox="1">
            <a:spLocks noChangeArrowheads="1"/>
          </p:cNvSpPr>
          <p:nvPr/>
        </p:nvSpPr>
        <p:spPr bwMode="auto">
          <a:xfrm>
            <a:off x="5935662" y="485775"/>
            <a:ext cx="16922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sz="1600" dirty="0">
                <a:solidFill>
                  <a:schemeClr val="bg1"/>
                </a:solidFill>
              </a:rPr>
              <a:t>To building alarm system</a:t>
            </a:r>
          </a:p>
        </p:txBody>
      </p:sp>
      <p:pic>
        <p:nvPicPr>
          <p:cNvPr id="57410" name="Picture 90" descr="An image of a freezer with an alarm system."/>
          <p:cNvPicPr>
            <a:picLocks noChangeAspect="1" noChangeArrowheads="1"/>
          </p:cNvPicPr>
          <p:nvPr/>
        </p:nvPicPr>
        <p:blipFill>
          <a:blip r:embed="rId4">
            <a:extLst>
              <a:ext uri="{28A0092B-C50C-407E-A947-70E740481C1C}">
                <a14:useLocalDpi xmlns:a14="http://schemas.microsoft.com/office/drawing/2010/main" val="0"/>
              </a:ext>
            </a:extLst>
          </a:blip>
          <a:srcRect l="30469" t="14227" r="30469" b="4471"/>
          <a:stretch>
            <a:fillRect/>
          </a:stretch>
        </p:blipFill>
        <p:spPr bwMode="auto">
          <a:xfrm>
            <a:off x="5105400" y="1267400"/>
            <a:ext cx="3352800" cy="50292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 name="TextBox 92">
            <a:extLst>
              <a:ext uri="{FF2B5EF4-FFF2-40B4-BE49-F238E27FC236}">
                <a16:creationId xmlns:a16="http://schemas.microsoft.com/office/drawing/2014/main" id="{D784238F-42E4-4BE8-941E-C32B09873EC5}"/>
              </a:ext>
            </a:extLst>
          </p:cNvPr>
          <p:cNvSpPr txBox="1"/>
          <p:nvPr/>
        </p:nvSpPr>
        <p:spPr>
          <a:xfrm>
            <a:off x="240999" y="6256835"/>
            <a:ext cx="4759625" cy="461665"/>
          </a:xfrm>
          <a:prstGeom prst="rect">
            <a:avLst/>
          </a:prstGeom>
          <a:noFill/>
        </p:spPr>
        <p:txBody>
          <a:bodyPr wrap="square">
            <a:spAutoFit/>
          </a:bodyPr>
          <a:lstStyle/>
          <a:p>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rPr>
              <a:t>Since product will be stored throughout the unit, we need to prove that the temperature throughout the unit is within range. </a:t>
            </a:r>
            <a:endParaRPr lang="en-US" dirty="0"/>
          </a:p>
        </p:txBody>
      </p:sp>
      <p:sp>
        <p:nvSpPr>
          <p:cNvPr id="92" name="Slide Number Placeholder 3">
            <a:extLst>
              <a:ext uri="{C183D7F6-B498-43B3-948B-1728B52AA6E4}">
                <adec:decorative xmlns:adec="http://schemas.microsoft.com/office/drawing/2017/decorative" val="1"/>
              </a:ext>
            </a:extLst>
          </p:cNvPr>
          <p:cNvSpPr>
            <a:spLocks noGrp="1"/>
          </p:cNvSpPr>
          <p:nvPr>
            <p:ph type="sldNum" sz="quarter" idx="4294967295"/>
          </p:nvPr>
        </p:nvSpPr>
        <p:spPr>
          <a:xfrm>
            <a:off x="8683625" y="6296025"/>
            <a:ext cx="460375" cy="446088"/>
          </a:xfrm>
        </p:spPr>
        <p:txBody>
          <a:bodyPr/>
          <a:lstStyle/>
          <a:p>
            <a:pPr>
              <a:defRPr/>
            </a:pPr>
            <a:fld id="{C0B6AA15-649C-4366-98A1-743941F774EA}" type="slidenum">
              <a:rPr lang="en-US"/>
              <a:pPr>
                <a:defRPr/>
              </a:pPr>
              <a:t>49</a:t>
            </a:fld>
            <a:endParaRPr lang="en-US" dirty="0"/>
          </a:p>
        </p:txBody>
      </p:sp>
    </p:spTree>
    <p:extLst>
      <p:ext uri="{BB962C8B-B14F-4D97-AF65-F5344CB8AC3E}">
        <p14:creationId xmlns:p14="http://schemas.microsoft.com/office/powerpoint/2010/main" val="3288441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110000"/>
              </a:lnSpc>
              <a:defRPr/>
            </a:pPr>
            <a:r>
              <a:rPr lang="en-US" dirty="0"/>
              <a:t>What’s in the GMPs about Quality?</a:t>
            </a:r>
            <a:br>
              <a:rPr lang="en-US" dirty="0"/>
            </a:br>
            <a:r>
              <a:rPr lang="en-US" sz="3100" dirty="0"/>
              <a:t>SISQP</a:t>
            </a:r>
          </a:p>
        </p:txBody>
      </p:sp>
      <p:sp>
        <p:nvSpPr>
          <p:cNvPr id="3" name="Content Placeholder 2"/>
          <p:cNvSpPr>
            <a:spLocks noGrp="1"/>
          </p:cNvSpPr>
          <p:nvPr>
            <p:ph idx="4294967295"/>
          </p:nvPr>
        </p:nvSpPr>
        <p:spPr>
          <a:xfrm>
            <a:off x="1318363" y="1632245"/>
            <a:ext cx="7756525" cy="3092450"/>
          </a:xfrm>
        </p:spPr>
        <p:txBody>
          <a:bodyPr/>
          <a:lstStyle/>
          <a:p>
            <a:pPr marL="0" lvl="0" indent="0" defTabSz="293688">
              <a:lnSpc>
                <a:spcPct val="114000"/>
              </a:lnSpc>
              <a:buClr>
                <a:srgbClr val="0070C0"/>
              </a:buClr>
            </a:pPr>
            <a:r>
              <a:rPr lang="en-US" sz="2800" dirty="0">
                <a:solidFill>
                  <a:srgbClr val="081C32"/>
                </a:solidFill>
                <a:latin typeface="Arial Black" pitchFamily="34" charset="0"/>
              </a:rPr>
              <a:t>   S</a:t>
            </a:r>
            <a:r>
              <a:rPr lang="en-US" sz="2800" u="sng" dirty="0">
                <a:solidFill>
                  <a:srgbClr val="081C32"/>
                </a:solidFill>
              </a:rPr>
              <a:t>afety</a:t>
            </a:r>
            <a:r>
              <a:rPr lang="en-US" sz="2800" dirty="0">
                <a:solidFill>
                  <a:srgbClr val="081C32"/>
                </a:solidFill>
              </a:rPr>
              <a:t>:  		Does no harm 	</a:t>
            </a:r>
            <a:endParaRPr lang="en-US" sz="2800" dirty="0">
              <a:solidFill>
                <a:srgbClr val="081C32"/>
              </a:solidFill>
              <a:latin typeface="Arial Black" pitchFamily="34" charset="0"/>
            </a:endParaRPr>
          </a:p>
          <a:p>
            <a:pPr marL="0" lvl="0" indent="0" defTabSz="293688">
              <a:lnSpc>
                <a:spcPct val="114000"/>
              </a:lnSpc>
              <a:buClr>
                <a:srgbClr val="0070C0"/>
              </a:buClr>
            </a:pPr>
            <a:r>
              <a:rPr lang="en-US" sz="2800" dirty="0">
                <a:solidFill>
                  <a:srgbClr val="081C32"/>
                </a:solidFill>
                <a:latin typeface="Arial Black" pitchFamily="34" charset="0"/>
              </a:rPr>
              <a:t>   I</a:t>
            </a:r>
            <a:r>
              <a:rPr lang="en-US" sz="2800" u="sng" dirty="0">
                <a:solidFill>
                  <a:srgbClr val="081C32"/>
                </a:solidFill>
              </a:rPr>
              <a:t>dentity</a:t>
            </a:r>
            <a:r>
              <a:rPr lang="en-US" sz="2800" dirty="0">
                <a:solidFill>
                  <a:srgbClr val="081C32"/>
                </a:solidFill>
              </a:rPr>
              <a:t>: 	Is what it’s supposed to be	</a:t>
            </a:r>
            <a:endParaRPr lang="en-US" sz="2800" dirty="0">
              <a:solidFill>
                <a:srgbClr val="081C32"/>
              </a:solidFill>
              <a:latin typeface="Arial Black" pitchFamily="34" charset="0"/>
            </a:endParaRPr>
          </a:p>
          <a:p>
            <a:pPr marL="0" lvl="0" indent="0" defTabSz="293688">
              <a:lnSpc>
                <a:spcPct val="114000"/>
              </a:lnSpc>
              <a:buClr>
                <a:srgbClr val="0070C0"/>
              </a:buClr>
            </a:pPr>
            <a:r>
              <a:rPr lang="en-US" sz="2800" dirty="0">
                <a:solidFill>
                  <a:srgbClr val="081C32"/>
                </a:solidFill>
                <a:latin typeface="Arial Black" pitchFamily="34" charset="0"/>
              </a:rPr>
              <a:t>   S</a:t>
            </a:r>
            <a:r>
              <a:rPr lang="en-US" sz="2800" u="sng" dirty="0">
                <a:solidFill>
                  <a:srgbClr val="081C32"/>
                </a:solidFill>
              </a:rPr>
              <a:t>trength</a:t>
            </a:r>
            <a:r>
              <a:rPr lang="en-US" sz="2800" dirty="0">
                <a:solidFill>
                  <a:srgbClr val="081C32"/>
                </a:solidFill>
              </a:rPr>
              <a:t>:  	Sufficiently potent	</a:t>
            </a:r>
          </a:p>
          <a:p>
            <a:pPr marL="0" lvl="0" indent="0" defTabSz="293688">
              <a:lnSpc>
                <a:spcPct val="114000"/>
              </a:lnSpc>
              <a:buClr>
                <a:srgbClr val="0070C0"/>
              </a:buClr>
            </a:pPr>
            <a:r>
              <a:rPr lang="en-US" sz="2800" dirty="0">
                <a:solidFill>
                  <a:srgbClr val="081C32"/>
                </a:solidFill>
                <a:latin typeface="Arial Black" pitchFamily="34" charset="0"/>
              </a:rPr>
              <a:t>   Q</a:t>
            </a:r>
            <a:r>
              <a:rPr lang="en-US" sz="2800" u="sng" dirty="0">
                <a:solidFill>
                  <a:srgbClr val="081C32"/>
                </a:solidFill>
              </a:rPr>
              <a:t>uality</a:t>
            </a:r>
            <a:r>
              <a:rPr lang="en-US" sz="2800" dirty="0">
                <a:solidFill>
                  <a:srgbClr val="081C32"/>
                </a:solidFill>
              </a:rPr>
              <a:t>:  	Meets requirements</a:t>
            </a:r>
            <a:endParaRPr lang="en-US" sz="2800" dirty="0">
              <a:solidFill>
                <a:srgbClr val="081C32"/>
              </a:solidFill>
              <a:latin typeface="Arial Black" pitchFamily="34" charset="0"/>
            </a:endParaRPr>
          </a:p>
          <a:p>
            <a:pPr marL="0" lvl="0" indent="0" defTabSz="293688">
              <a:lnSpc>
                <a:spcPct val="114000"/>
              </a:lnSpc>
              <a:buClr>
                <a:srgbClr val="0070C0"/>
              </a:buClr>
            </a:pPr>
            <a:r>
              <a:rPr lang="en-US" sz="2800" dirty="0">
                <a:solidFill>
                  <a:srgbClr val="081C32"/>
                </a:solidFill>
                <a:latin typeface="Arial Black" pitchFamily="34" charset="0"/>
              </a:rPr>
              <a:t>   P</a:t>
            </a:r>
            <a:r>
              <a:rPr lang="en-US" sz="2800" u="sng" dirty="0">
                <a:solidFill>
                  <a:srgbClr val="081C32"/>
                </a:solidFill>
              </a:rPr>
              <a:t>urity</a:t>
            </a:r>
            <a:r>
              <a:rPr lang="en-US" sz="2800" dirty="0">
                <a:solidFill>
                  <a:srgbClr val="081C32"/>
                </a:solidFill>
              </a:rPr>
              <a:t>:  		Free of contamination</a:t>
            </a:r>
          </a:p>
          <a:p>
            <a:endParaRPr lang="en-US" dirty="0"/>
          </a:p>
        </p:txBody>
      </p:sp>
      <p:sp>
        <p:nvSpPr>
          <p:cNvPr id="7" name="TextBox 6">
            <a:extLst>
              <a:ext uri="{FF2B5EF4-FFF2-40B4-BE49-F238E27FC236}">
                <a16:creationId xmlns:a16="http://schemas.microsoft.com/office/drawing/2014/main" id="{D0872F28-CFCB-4C16-A148-6F4F76D0D952}"/>
              </a:ext>
            </a:extLst>
          </p:cNvPr>
          <p:cNvSpPr txBox="1"/>
          <p:nvPr/>
        </p:nvSpPr>
        <p:spPr>
          <a:xfrm>
            <a:off x="350067" y="4684074"/>
            <a:ext cx="8443866" cy="1837426"/>
          </a:xfrm>
          <a:prstGeom prst="rect">
            <a:avLst/>
          </a:prstGeom>
          <a:noFill/>
        </p:spPr>
        <p:txBody>
          <a:bodyPr wrap="square">
            <a:spAutoFit/>
          </a:bodyPr>
          <a:lstStyle/>
          <a:p>
            <a:pPr marL="0" marR="0" lvl="0" indent="0" defTabSz="914400" rtl="0" eaLnBrk="1" fontAlgn="base" latinLnBrk="0" hangingPunct="1">
              <a:lnSpc>
                <a:spcPct val="100000"/>
              </a:lnSpc>
              <a:spcBef>
                <a:spcPct val="30000"/>
              </a:spcBef>
              <a:spcAft>
                <a:spcPct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itchFamily="34" charset="0"/>
                <a:ea typeface="+mn-ea"/>
                <a:cs typeface="+mn-cs"/>
              </a:rPr>
              <a:t>Many people remember these attributes with the acronym SISQP because most often, that is the order you find them in the GMP regulations. </a:t>
            </a:r>
          </a:p>
          <a:p>
            <a:pPr marL="0" marR="0" lvl="0" indent="0" defTabSz="914400" rtl="0" eaLnBrk="1" fontAlgn="base" latinLnBrk="0" hangingPunct="1">
              <a:lnSpc>
                <a:spcPct val="100000"/>
              </a:lnSpc>
              <a:spcBef>
                <a:spcPct val="30000"/>
              </a:spcBef>
              <a:spcAft>
                <a:spcPct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itchFamily="34" charset="0"/>
                <a:ea typeface="+mn-ea"/>
                <a:cs typeface="+mn-cs"/>
              </a:rPr>
              <a:t>In fact, the phase “identity, strength, quality, and purity”  or some combination thereof  appears in the GMPs at least 20 times, and in almost all of the 11 subparts in the regulation. It’s hard to miss the theme that the GMPs have been written to assure the SISQP of the product.</a:t>
            </a:r>
          </a:p>
        </p:txBody>
      </p:sp>
      <p:sp>
        <p:nvSpPr>
          <p:cNvPr id="4100" name="Slide Number Placeholder 3">
            <a:extLst>
              <a:ext uri="{C183D7F6-B498-43B3-948B-1728B52AA6E4}">
                <adec:decorative xmlns:adec="http://schemas.microsoft.com/office/drawing/2017/decorative" val="1"/>
              </a:ext>
            </a:extLst>
          </p:cNvPr>
          <p:cNvSpPr>
            <a:spLocks noGrp="1"/>
          </p:cNvSpPr>
          <p:nvPr>
            <p:ph type="sldNum" sz="quarter" idx="4294967295"/>
          </p:nvPr>
        </p:nvSpPr>
        <p:spPr>
          <a:xfrm>
            <a:off x="8891588" y="6365875"/>
            <a:ext cx="252412" cy="339725"/>
          </a:xfrm>
          <a:prstGeom prst="rect">
            <a:avLst/>
          </a:prstGeo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12947228-FA36-4BD8-84B3-006EEEF21EE9}" type="slidenum">
              <a:rPr lang="en-US" sz="1400" smtClean="0">
                <a:solidFill>
                  <a:srgbClr val="000000"/>
                </a:solidFill>
              </a:rPr>
              <a:pPr eaLnBrk="1" hangingPunct="1"/>
              <a:t>5</a:t>
            </a:fld>
            <a:endParaRPr lang="en-US" sz="1400" dirty="0">
              <a:solidFill>
                <a:srgbClr val="000000"/>
              </a:solidFill>
            </a:endParaRPr>
          </a:p>
        </p:txBody>
      </p:sp>
    </p:spTree>
    <p:extLst>
      <p:ext uri="{BB962C8B-B14F-4D97-AF65-F5344CB8AC3E}">
        <p14:creationId xmlns:p14="http://schemas.microsoft.com/office/powerpoint/2010/main" val="26304357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D505EF-AF4C-49DC-8844-B4A2CE9B4DA6}"/>
              </a:ext>
            </a:extLst>
          </p:cNvPr>
          <p:cNvSpPr txBox="1">
            <a:spLocks noGrp="1"/>
          </p:cNvSpPr>
          <p:nvPr>
            <p:ph type="title" idx="4294967295"/>
          </p:nvPr>
        </p:nvSpPr>
        <p:spPr>
          <a:xfrm>
            <a:off x="1199662" y="418940"/>
            <a:ext cx="4572000"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mn-ea"/>
                <a:cs typeface="+mn-cs"/>
              </a:rPr>
              <a:t>Duration of Study</a:t>
            </a:r>
          </a:p>
        </p:txBody>
      </p:sp>
      <p:sp>
        <p:nvSpPr>
          <p:cNvPr id="3" name="TextBox 2">
            <a:extLst>
              <a:ext uri="{FF2B5EF4-FFF2-40B4-BE49-F238E27FC236}">
                <a16:creationId xmlns:a16="http://schemas.microsoft.com/office/drawing/2014/main" id="{2E5D25F5-1B98-4E42-8C75-0AD1E7A4BE07}"/>
              </a:ext>
            </a:extLst>
          </p:cNvPr>
          <p:cNvSpPr txBox="1"/>
          <p:nvPr/>
        </p:nvSpPr>
        <p:spPr>
          <a:xfrm>
            <a:off x="334215" y="1772804"/>
            <a:ext cx="8521685" cy="4185761"/>
          </a:xfrm>
          <a:prstGeom prst="rect">
            <a:avLst/>
          </a:prstGeom>
          <a:noFill/>
        </p:spPr>
        <p:txBody>
          <a:bodyPr wrap="square">
            <a:spAutoFit/>
          </a:bodyPr>
          <a:lstStyle/>
          <a:p>
            <a:pPr marL="0" marR="0" lvl="0" indent="0" defTabSz="914400" rtl="0" eaLnBrk="1" fontAlgn="base" latinLnBrk="0" hangingPunct="1">
              <a:lnSpc>
                <a:spcPct val="100000"/>
              </a:lnSpc>
              <a:spcBef>
                <a:spcPct val="3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rPr>
              <a:t>Duration of monitoring studies is important in creating a meaningful set of data.  The total duration of the study must capture enough of the system’s operation to justify consistent and repeatable operation.  The study  must also attempt to capture events that could be considered “worst-case”.  A study of a small room or environmental chamber may justify that 24 hours is sufficient amount of time to capture day and night operation of the buildings HVAC system.  Time duration of 24 hours is also sufficient to capture the numerous temperature cycles of the refrigerator.  </a:t>
            </a:r>
          </a:p>
          <a:p>
            <a:pPr marL="0" marR="0" lvl="0" indent="0" defTabSz="914400" rtl="0" eaLnBrk="1" fontAlgn="base" latinLnBrk="0" hangingPunct="1">
              <a:lnSpc>
                <a:spcPct val="100000"/>
              </a:lnSpc>
              <a:spcBef>
                <a:spcPct val="3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rPr>
              <a:t>A large room or warehouse, however, is impacted by the outside weather conditions.  A warehouse study should be conducted for several weeks or months during the summer and winter.  This is the only method to ensure that the HVAC systems are capable of maintaining the required temperature specs during both hot and cold  months.  </a:t>
            </a:r>
          </a:p>
        </p:txBody>
      </p:sp>
      <p:sp>
        <p:nvSpPr>
          <p:cNvPr id="4" name="Slide Number Placeholder 5">
            <a:extLst>
              <a:ext uri="{FF2B5EF4-FFF2-40B4-BE49-F238E27FC236}">
                <a16:creationId xmlns:a16="http://schemas.microsoft.com/office/drawing/2014/main" id="{06363E93-E318-4962-9C16-ABC49C30E39E}"/>
              </a:ext>
              <a:ext uri="{C183D7F6-B498-43B3-948B-1728B52AA6E4}">
                <adec:decorative xmlns:adec="http://schemas.microsoft.com/office/drawing/2017/decorative" val="1"/>
              </a:ext>
            </a:extLst>
          </p:cNvPr>
          <p:cNvSpPr txBox="1">
            <a:spLocks/>
          </p:cNvSpPr>
          <p:nvPr/>
        </p:nvSpPr>
        <p:spPr>
          <a:xfrm>
            <a:off x="8472667" y="6435524"/>
            <a:ext cx="517967" cy="339524"/>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126B6D9A-5E4C-40C3-896C-E7CBA80645B4}" type="slidenum">
              <a:rPr lang="en-US" smtClean="0"/>
              <a:pPr>
                <a:defRPr/>
              </a:pPr>
              <a:t>50</a:t>
            </a:fld>
            <a:endParaRPr lang="en-US" dirty="0"/>
          </a:p>
        </p:txBody>
      </p:sp>
    </p:spTree>
    <p:extLst>
      <p:ext uri="{BB962C8B-B14F-4D97-AF65-F5344CB8AC3E}">
        <p14:creationId xmlns:p14="http://schemas.microsoft.com/office/powerpoint/2010/main" val="16037503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idx="4294967295"/>
          </p:nvPr>
        </p:nvSpPr>
        <p:spPr>
          <a:xfrm>
            <a:off x="1264947" y="241602"/>
            <a:ext cx="6188039"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charset="0"/>
                <a:ea typeface="+mn-ea"/>
                <a:cs typeface="+mn-cs"/>
              </a:rPr>
              <a:t>Duration of Study </a:t>
            </a:r>
            <a:r>
              <a:rPr kumimoji="0" lang="en-US" sz="2800" b="0" i="0" u="none" strike="noStrike" kern="1200" cap="none" spc="0" normalizeH="0" baseline="0" noProof="0" dirty="0">
                <a:ln>
                  <a:noFill/>
                </a:ln>
                <a:solidFill>
                  <a:schemeClr val="bg1"/>
                </a:solidFill>
                <a:effectLst/>
                <a:uLnTx/>
                <a:uFillTx/>
                <a:latin typeface="Arial" charset="0"/>
                <a:ea typeface="+mn-ea"/>
                <a:cs typeface="+mn-cs"/>
              </a:rPr>
              <a:t>(Continued)</a:t>
            </a:r>
          </a:p>
        </p:txBody>
      </p:sp>
      <p:pic>
        <p:nvPicPr>
          <p:cNvPr id="10243" name="Picture 3" descr="Image of a graph report showing the temperature hold for a piece of equipment over a period tim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806" b="23906"/>
          <a:stretch/>
        </p:blipFill>
        <p:spPr bwMode="auto">
          <a:xfrm>
            <a:off x="242373" y="764822"/>
            <a:ext cx="5775655" cy="532835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18028" y="1616149"/>
            <a:ext cx="2934586" cy="2618666"/>
          </a:xfrm>
          <a:prstGeom prst="rect">
            <a:avLst/>
          </a:prstGeom>
          <a:noFill/>
        </p:spPr>
        <p:txBody>
          <a:bodyPr wrap="square" rtlCol="0">
            <a:spAutoFit/>
          </a:bodyPr>
          <a:lstStyle/>
          <a:p>
            <a:pPr marL="285750" indent="-285750">
              <a:lnSpc>
                <a:spcPct val="114000"/>
              </a:lnSpc>
              <a:buClr>
                <a:srgbClr val="579FDB"/>
              </a:buClr>
              <a:buFont typeface="Arial" panose="020B0604020202020204" pitchFamily="34" charset="0"/>
              <a:buChar char="•"/>
            </a:pPr>
            <a:r>
              <a:rPr lang="en-US" dirty="0"/>
              <a:t>Acceptance criteria</a:t>
            </a:r>
          </a:p>
          <a:p>
            <a:pPr marL="285750" indent="-285750">
              <a:lnSpc>
                <a:spcPct val="114000"/>
              </a:lnSpc>
              <a:buClr>
                <a:srgbClr val="579FDB"/>
              </a:buClr>
              <a:buFont typeface="Arial" panose="020B0604020202020204" pitchFamily="34" charset="0"/>
              <a:buChar char="•"/>
            </a:pPr>
            <a:r>
              <a:rPr lang="en-US" dirty="0"/>
              <a:t>Distribution and number of probes</a:t>
            </a:r>
          </a:p>
          <a:p>
            <a:pPr marL="285750" indent="-285750">
              <a:lnSpc>
                <a:spcPct val="114000"/>
              </a:lnSpc>
              <a:buClr>
                <a:srgbClr val="579FDB"/>
              </a:buClr>
              <a:buFont typeface="Arial" panose="020B0604020202020204" pitchFamily="34" charset="0"/>
              <a:buChar char="•"/>
            </a:pPr>
            <a:r>
              <a:rPr lang="en-US" dirty="0"/>
              <a:t>Include “worst-case” events &amp; conditions</a:t>
            </a:r>
          </a:p>
          <a:p>
            <a:pPr marL="576263" indent="-285750">
              <a:lnSpc>
                <a:spcPct val="114000"/>
              </a:lnSpc>
              <a:buClr>
                <a:srgbClr val="579FDB"/>
              </a:buClr>
              <a:buFont typeface="Arial" panose="020B0604020202020204" pitchFamily="34" charset="0"/>
              <a:buChar char="-"/>
            </a:pPr>
            <a:r>
              <a:rPr lang="en-US" dirty="0"/>
              <a:t>Open door</a:t>
            </a:r>
          </a:p>
          <a:p>
            <a:pPr marL="576263" indent="-285750">
              <a:lnSpc>
                <a:spcPct val="114000"/>
              </a:lnSpc>
              <a:buClr>
                <a:srgbClr val="579FDB"/>
              </a:buClr>
              <a:buFont typeface="Arial" panose="020B0604020202020204" pitchFamily="34" charset="0"/>
              <a:buChar char="-"/>
            </a:pPr>
            <a:r>
              <a:rPr lang="en-US" dirty="0"/>
              <a:t>Power outage</a:t>
            </a:r>
          </a:p>
          <a:p>
            <a:pPr marL="576263" indent="-285750">
              <a:lnSpc>
                <a:spcPct val="114000"/>
              </a:lnSpc>
              <a:buClr>
                <a:srgbClr val="579FDB"/>
              </a:buClr>
              <a:buFont typeface="Arial" panose="020B0604020202020204" pitchFamily="34" charset="0"/>
              <a:buChar char="-"/>
            </a:pPr>
            <a:r>
              <a:rPr lang="en-US" dirty="0"/>
              <a:t>Seasonal changes</a:t>
            </a:r>
          </a:p>
        </p:txBody>
      </p:sp>
      <p:sp>
        <p:nvSpPr>
          <p:cNvPr id="3" name="Slide Number Placeholder 3">
            <a:extLst>
              <a:ext uri="{C183D7F6-B498-43B3-948B-1728B52AA6E4}">
                <adec:decorative xmlns:adec="http://schemas.microsoft.com/office/drawing/2017/decorative" val="1"/>
              </a:ext>
            </a:extLst>
          </p:cNvPr>
          <p:cNvSpPr>
            <a:spLocks noGrp="1"/>
          </p:cNvSpPr>
          <p:nvPr>
            <p:ph type="sldNum" sz="quarter" idx="4294967295"/>
          </p:nvPr>
        </p:nvSpPr>
        <p:spPr>
          <a:xfrm>
            <a:off x="8589963" y="6453188"/>
            <a:ext cx="554037" cy="404812"/>
          </a:xfrm>
        </p:spPr>
        <p:txBody>
          <a:bodyPr/>
          <a:lstStyle/>
          <a:p>
            <a:pPr>
              <a:defRPr/>
            </a:pPr>
            <a:fld id="{E4713386-DBB4-4EC9-A253-2E3E08206F63}" type="slidenum">
              <a:rPr lang="en-US"/>
              <a:pPr>
                <a:defRPr/>
              </a:pPr>
              <a:t>51</a:t>
            </a:fld>
            <a:endParaRPr lang="en-US" dirty="0"/>
          </a:p>
        </p:txBody>
      </p:sp>
    </p:spTree>
    <p:extLst>
      <p:ext uri="{BB962C8B-B14F-4D97-AF65-F5344CB8AC3E}">
        <p14:creationId xmlns:p14="http://schemas.microsoft.com/office/powerpoint/2010/main" val="28118202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896115E-EF79-43B8-997E-748B061B378F}"/>
              </a:ext>
            </a:extLst>
          </p:cNvPr>
          <p:cNvSpPr>
            <a:spLocks noGrp="1"/>
          </p:cNvSpPr>
          <p:nvPr>
            <p:ph type="title" idx="4294967295"/>
          </p:nvPr>
        </p:nvSpPr>
        <p:spPr>
          <a:xfrm>
            <a:off x="1371600" y="2144713"/>
            <a:ext cx="7772400" cy="15001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257175" marR="0" lvl="0" indent="-248841" algn="l" defTabSz="685800" rtl="0" eaLnBrk="1" fontAlgn="auto" latinLnBrk="0" hangingPunct="1">
              <a:lnSpc>
                <a:spcPct val="90000"/>
              </a:lnSpc>
              <a:spcBef>
                <a:spcPts val="750"/>
              </a:spcBef>
              <a:spcAft>
                <a:spcPts val="0"/>
              </a:spcAft>
              <a:buClrTx/>
              <a:buSzTx/>
              <a:buFontTx/>
              <a:buBlip>
                <a:blip r:embed="rId2"/>
              </a:buBlip>
              <a:tabLst/>
              <a:defRPr/>
            </a:pPr>
            <a:r>
              <a:rPr kumimoji="0" lang="en-US" sz="36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Equipment Cleaning</a:t>
            </a:r>
          </a:p>
        </p:txBody>
      </p:sp>
      <p:sp>
        <p:nvSpPr>
          <p:cNvPr id="4" name="Slide Number Placeholder 5">
            <a:extLst>
              <a:ext uri="{FF2B5EF4-FFF2-40B4-BE49-F238E27FC236}">
                <a16:creationId xmlns:a16="http://schemas.microsoft.com/office/drawing/2014/main" id="{17711BEE-F0F7-466C-855B-6F463962226F}"/>
              </a:ext>
              <a:ext uri="{C183D7F6-B498-43B3-948B-1728B52AA6E4}">
                <adec:decorative xmlns:adec="http://schemas.microsoft.com/office/drawing/2017/decorative" val="1"/>
              </a:ext>
            </a:extLst>
          </p:cNvPr>
          <p:cNvSpPr txBox="1">
            <a:spLocks/>
          </p:cNvSpPr>
          <p:nvPr/>
        </p:nvSpPr>
        <p:spPr>
          <a:xfrm>
            <a:off x="8472667" y="6435524"/>
            <a:ext cx="517967" cy="339524"/>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126B6D9A-5E4C-40C3-896C-E7CBA80645B4}" type="slidenum">
              <a:rPr lang="en-US" smtClean="0"/>
              <a:pPr>
                <a:defRPr/>
              </a:pPr>
              <a:t>52</a:t>
            </a:fld>
            <a:endParaRPr lang="en-US" dirty="0"/>
          </a:p>
        </p:txBody>
      </p:sp>
    </p:spTree>
    <p:extLst>
      <p:ext uri="{BB962C8B-B14F-4D97-AF65-F5344CB8AC3E}">
        <p14:creationId xmlns:p14="http://schemas.microsoft.com/office/powerpoint/2010/main" val="24955535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2D234-675A-2F4A-17C0-AD5BD07AC86C}"/>
              </a:ext>
            </a:extLst>
          </p:cNvPr>
          <p:cNvSpPr>
            <a:spLocks noGrp="1"/>
          </p:cNvSpPr>
          <p:nvPr>
            <p:ph type="title"/>
          </p:nvPr>
        </p:nvSpPr>
        <p:spPr/>
        <p:txBody>
          <a:bodyPr/>
          <a:lstStyle/>
          <a:p>
            <a:r>
              <a:rPr lang="en-US" sz="2400" dirty="0"/>
              <a:t>Warning Letter:  Lewis Center, OH</a:t>
            </a:r>
          </a:p>
        </p:txBody>
      </p:sp>
      <p:sp>
        <p:nvSpPr>
          <p:cNvPr id="63508" name="AutoShape 19"/>
          <p:cNvSpPr>
            <a:spLocks noChangeArrowheads="1"/>
          </p:cNvSpPr>
          <p:nvPr/>
        </p:nvSpPr>
        <p:spPr bwMode="auto">
          <a:xfrm>
            <a:off x="1892195" y="1351767"/>
            <a:ext cx="5359609" cy="5011455"/>
          </a:xfrm>
          <a:prstGeom prst="octagon">
            <a:avLst>
              <a:gd name="adj" fmla="val 29287"/>
            </a:avLst>
          </a:prstGeom>
          <a:solidFill>
            <a:srgbClr val="FF3300"/>
          </a:solidFill>
          <a:ln w="762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b="1" dirty="0"/>
          </a:p>
          <a:p>
            <a:pPr algn="ctr"/>
            <a:endParaRPr lang="en-US" b="1" dirty="0"/>
          </a:p>
          <a:p>
            <a:pPr algn="ctr"/>
            <a:endParaRPr lang="en-US" b="1" dirty="0"/>
          </a:p>
          <a:p>
            <a:pPr algn="ctr">
              <a:spcAft>
                <a:spcPct val="50000"/>
              </a:spcAft>
            </a:pPr>
            <a:r>
              <a:rPr lang="en-US" b="1" dirty="0"/>
              <a:t>WARNING LETTER</a:t>
            </a:r>
          </a:p>
          <a:p>
            <a:pPr algn="ctr"/>
            <a:endParaRPr lang="en-US" sz="2000" i="1" dirty="0">
              <a:solidFill>
                <a:srgbClr val="F8F8F8"/>
              </a:solidFill>
            </a:endParaRPr>
          </a:p>
          <a:p>
            <a:pPr algn="ctr"/>
            <a:r>
              <a:rPr lang="en-US" sz="2000" i="1" dirty="0">
                <a:solidFill>
                  <a:srgbClr val="F8F8F8"/>
                </a:solidFill>
              </a:rPr>
              <a:t>Disposable silicone tubing sets are cleaned</a:t>
            </a:r>
          </a:p>
          <a:p>
            <a:pPr algn="ctr"/>
            <a:r>
              <a:rPr lang="en-US" sz="2000" i="1" dirty="0">
                <a:solidFill>
                  <a:srgbClr val="F8F8F8"/>
                </a:solidFill>
              </a:rPr>
              <a:t>with isopropyl alcohol and distilled water</a:t>
            </a:r>
          </a:p>
          <a:p>
            <a:pPr algn="ctr"/>
            <a:r>
              <a:rPr lang="en-US" sz="2000" i="1" dirty="0">
                <a:solidFill>
                  <a:srgbClr val="F8F8F8"/>
                </a:solidFill>
              </a:rPr>
              <a:t>between uses and then reused to fill liquid </a:t>
            </a:r>
          </a:p>
          <a:p>
            <a:pPr algn="ctr">
              <a:spcAft>
                <a:spcPct val="40000"/>
              </a:spcAft>
            </a:pPr>
            <a:r>
              <a:rPr lang="en-US" sz="2000" i="1" dirty="0">
                <a:solidFill>
                  <a:srgbClr val="F8F8F8"/>
                </a:solidFill>
              </a:rPr>
              <a:t>oral drug products such as ******.</a:t>
            </a:r>
          </a:p>
          <a:p>
            <a:pPr algn="ctr"/>
            <a:r>
              <a:rPr lang="en-US" sz="2000" i="1" dirty="0">
                <a:solidFill>
                  <a:srgbClr val="F8F8F8"/>
                </a:solidFill>
              </a:rPr>
              <a:t>No studies were conducted to demonstrate </a:t>
            </a:r>
          </a:p>
          <a:p>
            <a:pPr algn="ctr"/>
            <a:r>
              <a:rPr lang="en-US" sz="2000" i="1" dirty="0">
                <a:solidFill>
                  <a:srgbClr val="F8F8F8"/>
                </a:solidFill>
              </a:rPr>
              <a:t>that the silicone does not react with the drug</a:t>
            </a:r>
          </a:p>
          <a:p>
            <a:pPr algn="ctr"/>
            <a:r>
              <a:rPr lang="en-US" sz="2000" i="1" dirty="0">
                <a:solidFill>
                  <a:srgbClr val="F8F8F8"/>
                </a:solidFill>
              </a:rPr>
              <a:t>products when used to dispense</a:t>
            </a:r>
          </a:p>
          <a:p>
            <a:pPr algn="ctr"/>
            <a:r>
              <a:rPr lang="en-US" sz="2000" i="1" dirty="0">
                <a:solidFill>
                  <a:srgbClr val="F8F8F8"/>
                </a:solidFill>
              </a:rPr>
              <a:t>the drugs.  </a:t>
            </a:r>
          </a:p>
          <a:p>
            <a:pPr algn="ctr"/>
            <a:endParaRPr lang="en-US" i="1" dirty="0"/>
          </a:p>
          <a:p>
            <a:pPr algn="ctr"/>
            <a:r>
              <a:rPr lang="en-US" sz="1600" i="1" dirty="0"/>
              <a:t>Shamrock Medical Solutions Group</a:t>
            </a:r>
          </a:p>
          <a:p>
            <a:pPr algn="ctr"/>
            <a:r>
              <a:rPr lang="en-US" sz="1600" i="1" dirty="0"/>
              <a:t>Lewis Center, Ohio</a:t>
            </a:r>
          </a:p>
          <a:p>
            <a:pPr algn="ctr"/>
            <a:endParaRPr lang="en-US" b="1" dirty="0">
              <a:solidFill>
                <a:srgbClr val="FFFFFF"/>
              </a:solidFill>
            </a:endParaRPr>
          </a:p>
        </p:txBody>
      </p:sp>
      <p:sp>
        <p:nvSpPr>
          <p:cNvPr id="20"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651875" y="6370638"/>
            <a:ext cx="492125" cy="342900"/>
          </a:xfrm>
          <a:prstGeom prst="rect">
            <a:avLst/>
          </a:prstGeom>
        </p:spPr>
        <p:txBody>
          <a:bodyPr/>
          <a:lstStyle/>
          <a:p>
            <a:pPr>
              <a:defRPr/>
            </a:pPr>
            <a:fld id="{56DC8BDB-48DF-4071-BA24-E591E3858319}" type="slidenum">
              <a:rPr lang="en-US"/>
              <a:pPr>
                <a:defRPr/>
              </a:pPr>
              <a:t>53</a:t>
            </a:fld>
            <a:endParaRPr lang="en-US" dirty="0"/>
          </a:p>
        </p:txBody>
      </p:sp>
    </p:spTree>
    <p:extLst>
      <p:ext uri="{BB962C8B-B14F-4D97-AF65-F5344CB8AC3E}">
        <p14:creationId xmlns:p14="http://schemas.microsoft.com/office/powerpoint/2010/main" val="3640864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p:txBody>
          <a:bodyPr/>
          <a:lstStyle/>
          <a:p>
            <a:pPr eaLnBrk="1" hangingPunct="1">
              <a:lnSpc>
                <a:spcPct val="114000"/>
              </a:lnSpc>
            </a:pPr>
            <a:r>
              <a:rPr lang="en-US" sz="3200" dirty="0">
                <a:latin typeface="Arial" charset="0"/>
              </a:rPr>
              <a:t>Cleaning &amp; Maintenance</a:t>
            </a:r>
            <a:endParaRPr lang="en-US" sz="3200" b="1" dirty="0">
              <a:latin typeface="Arial" charset="0"/>
            </a:endParaRPr>
          </a:p>
        </p:txBody>
      </p:sp>
      <p:sp>
        <p:nvSpPr>
          <p:cNvPr id="6" name="TextBox 5">
            <a:extLst>
              <a:ext uri="{FF2B5EF4-FFF2-40B4-BE49-F238E27FC236}">
                <a16:creationId xmlns:a16="http://schemas.microsoft.com/office/drawing/2014/main" id="{C4B05209-E188-4F15-BA59-3775ECB2A5E3}"/>
              </a:ext>
            </a:extLst>
          </p:cNvPr>
          <p:cNvSpPr txBox="1"/>
          <p:nvPr/>
        </p:nvSpPr>
        <p:spPr>
          <a:xfrm>
            <a:off x="347241" y="1731704"/>
            <a:ext cx="8449518" cy="1006429"/>
          </a:xfrm>
          <a:prstGeom prst="rect">
            <a:avLst/>
          </a:prstGeom>
          <a:noFill/>
        </p:spPr>
        <p:txBody>
          <a:bodyPr wrap="square">
            <a:sp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FDA requires that there be controls for the adequate cleaning and maintenance of equipment.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Controls for adequate cleaning and maintenance require that equipment be:</a:t>
            </a:r>
          </a:p>
        </p:txBody>
      </p:sp>
      <p:sp>
        <p:nvSpPr>
          <p:cNvPr id="65540" name="Rectangle 3"/>
          <p:cNvSpPr>
            <a:spLocks noGrp="1" noChangeArrowheads="1"/>
          </p:cNvSpPr>
          <p:nvPr>
            <p:ph type="body" idx="4294967295"/>
          </p:nvPr>
        </p:nvSpPr>
        <p:spPr>
          <a:xfrm>
            <a:off x="347241" y="2920298"/>
            <a:ext cx="8129588" cy="3628933"/>
          </a:xfrm>
          <a:noFill/>
          <a:ln w="57150">
            <a:noFill/>
            <a:miter lim="800000"/>
            <a:headEnd/>
            <a:tailEnd/>
          </a:ln>
        </p:spPr>
        <p:txBody>
          <a:bodyPr anchor="t"/>
          <a:lstStyle/>
          <a:p>
            <a:pPr lvl="1" eaLnBrk="1" hangingPunct="1">
              <a:lnSpc>
                <a:spcPct val="110000"/>
              </a:lnSpc>
              <a:buClr>
                <a:srgbClr val="0070C0"/>
              </a:buClr>
            </a:pPr>
            <a:r>
              <a:rPr lang="en-US" sz="2400" b="1" dirty="0">
                <a:latin typeface="Arial" charset="0"/>
              </a:rPr>
              <a:t>Cleaned and maintained at appropriate intervals</a:t>
            </a:r>
            <a:r>
              <a:rPr lang="en-US" sz="2400" dirty="0">
                <a:latin typeface="Arial" charset="0"/>
              </a:rPr>
              <a:t> to prevent malfunction or contamination</a:t>
            </a:r>
          </a:p>
          <a:p>
            <a:pPr lvl="1" eaLnBrk="1" hangingPunct="1">
              <a:lnSpc>
                <a:spcPct val="110000"/>
              </a:lnSpc>
              <a:buClr>
                <a:srgbClr val="0070C0"/>
              </a:buClr>
            </a:pPr>
            <a:r>
              <a:rPr lang="en-US" sz="2400" b="1" dirty="0">
                <a:latin typeface="Arial" charset="0"/>
              </a:rPr>
              <a:t>Written procedures</a:t>
            </a:r>
            <a:r>
              <a:rPr lang="en-US" sz="2400" dirty="0">
                <a:latin typeface="Arial" charset="0"/>
              </a:rPr>
              <a:t> for cleaning and maintenance</a:t>
            </a:r>
          </a:p>
          <a:p>
            <a:pPr lvl="1" eaLnBrk="1" hangingPunct="1">
              <a:lnSpc>
                <a:spcPct val="110000"/>
              </a:lnSpc>
              <a:buClr>
                <a:srgbClr val="0070C0"/>
              </a:buClr>
            </a:pPr>
            <a:r>
              <a:rPr lang="en-US" sz="2400" b="1" dirty="0">
                <a:latin typeface="Arial" charset="0"/>
              </a:rPr>
              <a:t>Documenting work</a:t>
            </a:r>
            <a:r>
              <a:rPr lang="en-US" dirty="0">
                <a:latin typeface="Arial" charset="0"/>
              </a:rPr>
              <a:t> </a:t>
            </a:r>
            <a:r>
              <a:rPr lang="en-US" sz="2400" dirty="0">
                <a:latin typeface="Arial" charset="0"/>
              </a:rPr>
              <a:t>(Equipment cleaning and use logs, Master Equipment Files)</a:t>
            </a:r>
          </a:p>
          <a:p>
            <a:pPr lvl="1" eaLnBrk="1" hangingPunct="1">
              <a:lnSpc>
                <a:spcPct val="110000"/>
              </a:lnSpc>
              <a:buClr>
                <a:srgbClr val="0070C0"/>
              </a:buClr>
            </a:pPr>
            <a:r>
              <a:rPr lang="en-US" sz="2400" b="1" dirty="0">
                <a:solidFill>
                  <a:srgbClr val="000000"/>
                </a:solidFill>
                <a:latin typeface="Arial" charset="0"/>
              </a:rPr>
              <a:t>Inspection of equipment</a:t>
            </a:r>
            <a:r>
              <a:rPr lang="en-US" sz="2400" dirty="0">
                <a:solidFill>
                  <a:srgbClr val="000000"/>
                </a:solidFill>
                <a:latin typeface="Arial" charset="0"/>
              </a:rPr>
              <a:t> for cleanliness before use (verification required)</a:t>
            </a:r>
          </a:p>
          <a:p>
            <a:pPr eaLnBrk="1" hangingPunct="1">
              <a:lnSpc>
                <a:spcPct val="80000"/>
              </a:lnSpc>
            </a:pPr>
            <a:endParaRPr lang="en-US" sz="2400" dirty="0">
              <a:latin typeface="Arial" charset="0"/>
            </a:endParaRPr>
          </a:p>
        </p:txBody>
      </p:sp>
      <p:sp>
        <p:nvSpPr>
          <p:cNvPr id="19"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662988" y="6337300"/>
            <a:ext cx="481012" cy="423863"/>
          </a:xfrm>
          <a:prstGeom prst="rect">
            <a:avLst/>
          </a:prstGeom>
        </p:spPr>
        <p:txBody>
          <a:bodyPr/>
          <a:lstStyle/>
          <a:p>
            <a:pPr>
              <a:defRPr/>
            </a:pPr>
            <a:fld id="{2CEA710A-3408-4B8E-B363-22248C5C181E}" type="slidenum">
              <a:rPr lang="en-US"/>
              <a:pPr>
                <a:defRPr/>
              </a:pPr>
              <a:t>54</a:t>
            </a:fld>
            <a:endParaRPr lang="en-US" dirty="0"/>
          </a:p>
        </p:txBody>
      </p:sp>
    </p:spTree>
    <p:extLst>
      <p:ext uri="{BB962C8B-B14F-4D97-AF65-F5344CB8AC3E}">
        <p14:creationId xmlns:p14="http://schemas.microsoft.com/office/powerpoint/2010/main" val="28721236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3E661393-5A65-49FB-9C2A-62973FE2787B}"/>
              </a:ext>
            </a:extLst>
          </p:cNvPr>
          <p:cNvSpPr>
            <a:spLocks noGrp="1" noChangeArrowheads="1"/>
          </p:cNvSpPr>
          <p:nvPr>
            <p:ph type="title"/>
          </p:nvPr>
        </p:nvSpPr>
        <p:spPr/>
        <p:txBody>
          <a:bodyPr/>
          <a:lstStyle/>
          <a:p>
            <a:pPr eaLnBrk="1" hangingPunct="1">
              <a:lnSpc>
                <a:spcPct val="114000"/>
              </a:lnSpc>
            </a:pPr>
            <a:r>
              <a:rPr lang="en-US" sz="1800" b="1" dirty="0">
                <a:latin typeface="Arial" charset="0"/>
                <a:cs typeface="Times New Roman" pitchFamily="18" charset="0"/>
              </a:rPr>
              <a:t>Subpart</a:t>
            </a:r>
            <a:r>
              <a:rPr lang="en-US" sz="1800" b="1" dirty="0">
                <a:latin typeface="Arial" charset="0"/>
              </a:rPr>
              <a:t> D.  Equipment</a:t>
            </a:r>
            <a:br>
              <a:rPr lang="en-US" sz="3200" b="1" dirty="0">
                <a:latin typeface="Arial" charset="0"/>
              </a:rPr>
            </a:br>
            <a:r>
              <a:rPr lang="en-US" sz="3200" dirty="0">
                <a:latin typeface="Arial" charset="0"/>
              </a:rPr>
              <a:t>Cleaning &amp; Maintenance</a:t>
            </a:r>
            <a:endParaRPr lang="en-US" sz="3200" b="1" dirty="0">
              <a:latin typeface="Arial" charset="0"/>
            </a:endParaRPr>
          </a:p>
        </p:txBody>
      </p:sp>
      <p:sp>
        <p:nvSpPr>
          <p:cNvPr id="3" name="Content Placeholder 2">
            <a:extLst>
              <a:ext uri="{FF2B5EF4-FFF2-40B4-BE49-F238E27FC236}">
                <a16:creationId xmlns:a16="http://schemas.microsoft.com/office/drawing/2014/main" id="{171D5C99-58C4-4773-910A-682FEB7234AB}"/>
              </a:ext>
            </a:extLst>
          </p:cNvPr>
          <p:cNvSpPr>
            <a:spLocks noGrp="1"/>
          </p:cNvSpPr>
          <p:nvPr>
            <p:ph idx="4294967295"/>
          </p:nvPr>
        </p:nvSpPr>
        <p:spPr>
          <a:xfrm>
            <a:off x="382772" y="1731999"/>
            <a:ext cx="8435551" cy="4724400"/>
          </a:xfrm>
        </p:spPr>
        <p:txBody>
          <a:bodyPr>
            <a:normAutofit fontScale="92500" lnSpcReduction="10000"/>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defTabSz="914400" rtl="0" eaLnBrk="1" fontAlgn="base" latinLnBrk="0" hangingPunct="1">
              <a:lnSpc>
                <a:spcPct val="100000"/>
              </a:lnSpc>
              <a:spcBef>
                <a:spcPct val="3000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Arial" pitchFamily="34" charset="0"/>
                <a:ea typeface="+mn-ea"/>
                <a:cs typeface="+mn-cs"/>
              </a:rPr>
              <a:t>The cleaning procedure should be validated for each piece of major equipment.  Cleaning validation will prove that the cleaning procedure used adequately removes substances that could be on the equipment (residuals from the previous product, degradants from the previous material, environmental contaminants, etc.), and that the cleaning agent is removed or reduced to acceptable levels.  Such validation should include the breakdown procedure and method of cleaning to be utilized.  </a:t>
            </a:r>
          </a:p>
          <a:p>
            <a:pPr marL="0" marR="0" lvl="0" indent="0" defTabSz="914400" rtl="0" eaLnBrk="1" fontAlgn="base" latinLnBrk="0" hangingPunct="1">
              <a:lnSpc>
                <a:spcPct val="100000"/>
              </a:lnSpc>
              <a:spcBef>
                <a:spcPct val="30000"/>
              </a:spcBef>
              <a:spcAft>
                <a:spcPct val="0"/>
              </a:spcAft>
              <a:buClrTx/>
              <a:buSzTx/>
              <a:buFontTx/>
              <a:buNone/>
              <a:tabLst/>
              <a:defRPr/>
            </a:pPr>
            <a:endParaRPr kumimoji="0" lang="en-US" sz="17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defTabSz="914400" rtl="0" eaLnBrk="1" fontAlgn="base" latinLnBrk="0" hangingPunct="1">
              <a:lnSpc>
                <a:spcPct val="100000"/>
              </a:lnSpc>
              <a:spcBef>
                <a:spcPct val="3000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Arial" pitchFamily="34" charset="0"/>
                <a:ea typeface="+mn-ea"/>
                <a:cs typeface="+mn-cs"/>
              </a:rPr>
              <a:t>FDA inspectional observations often have criticized firms for not having established specifications for cleaning.  Residue levels of the cleaning agent AND the agent being removed, should be based on valid scientific criteria.  </a:t>
            </a:r>
          </a:p>
          <a:p>
            <a:pPr marL="0" marR="0" lvl="0" indent="0" defTabSz="914400" rtl="0" eaLnBrk="1" fontAlgn="base" latinLnBrk="0" hangingPunct="1">
              <a:lnSpc>
                <a:spcPct val="100000"/>
              </a:lnSpc>
              <a:spcBef>
                <a:spcPct val="30000"/>
              </a:spcBef>
              <a:spcAft>
                <a:spcPct val="0"/>
              </a:spcAft>
              <a:buClrTx/>
              <a:buSzTx/>
              <a:buFontTx/>
              <a:buNone/>
              <a:tabLst/>
              <a:defRPr/>
            </a:pPr>
            <a:endParaRPr kumimoji="0" lang="en-US" sz="17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defTabSz="914400" rtl="0" eaLnBrk="1" fontAlgn="base" latinLnBrk="0" hangingPunct="1">
              <a:lnSpc>
                <a:spcPct val="100000"/>
              </a:lnSpc>
              <a:spcBef>
                <a:spcPct val="3000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Arial" pitchFamily="34" charset="0"/>
                <a:ea typeface="+mn-ea"/>
                <a:cs typeface="+mn-cs"/>
              </a:rPr>
              <a:t>Equipment maintenance is also critical to assure that the equipment will continue to operate as expected.  A maintenance program for the equipment must be designed, documented and executed.  A record of each maintenance activity for the equipment must be maintained in the Equipment cleaning and use logs.  Eventually, these logs will be filed in the Master Equipment Files that will fully document the purchase, installation, qualification, and maintenance history of a piece of equipment.  </a:t>
            </a:r>
          </a:p>
          <a:p>
            <a:endParaRPr lang="en-US" dirty="0"/>
          </a:p>
        </p:txBody>
      </p:sp>
      <p:sp>
        <p:nvSpPr>
          <p:cNvPr id="6" name="TextBox 5">
            <a:extLst>
              <a:ext uri="{FF2B5EF4-FFF2-40B4-BE49-F238E27FC236}">
                <a16:creationId xmlns:a16="http://schemas.microsoft.com/office/drawing/2014/main" id="{8A9034C4-EBCF-4101-B3EF-98BEA0D9BABC}"/>
              </a:ext>
              <a:ext uri="{C183D7F6-B498-43B3-948B-1728B52AA6E4}">
                <adec:decorative xmlns:adec="http://schemas.microsoft.com/office/drawing/2017/decorative" val="1"/>
              </a:ext>
            </a:extLst>
          </p:cNvPr>
          <p:cNvSpPr txBox="1"/>
          <p:nvPr/>
        </p:nvSpPr>
        <p:spPr>
          <a:xfrm>
            <a:off x="8461094" y="6343650"/>
            <a:ext cx="526648" cy="369332"/>
          </a:xfrm>
          <a:prstGeom prst="rect">
            <a:avLst/>
          </a:prstGeom>
          <a:noFill/>
        </p:spPr>
        <p:txBody>
          <a:bodyPr wrap="square">
            <a:spAutoFit/>
          </a:bodyPr>
          <a:lstStyle/>
          <a:p>
            <a:fld id="{4457309E-0394-4323-9591-16A50A80CB2C}" type="slidenum">
              <a:rPr lang="en-US" smtClean="0"/>
              <a:pPr/>
              <a:t>55</a:t>
            </a:fld>
            <a:endParaRPr lang="en-US" dirty="0"/>
          </a:p>
        </p:txBody>
      </p:sp>
    </p:spTree>
    <p:extLst>
      <p:ext uri="{BB962C8B-B14F-4D97-AF65-F5344CB8AC3E}">
        <p14:creationId xmlns:p14="http://schemas.microsoft.com/office/powerpoint/2010/main" val="35555152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ChangeArrowheads="1"/>
          </p:cNvSpPr>
          <p:nvPr>
            <p:ph type="title"/>
          </p:nvPr>
        </p:nvSpPr>
        <p:spPr/>
        <p:txBody>
          <a:bodyPr/>
          <a:lstStyle/>
          <a:p>
            <a:pPr eaLnBrk="1" hangingPunct="1">
              <a:lnSpc>
                <a:spcPct val="114000"/>
              </a:lnSpc>
            </a:pPr>
            <a:r>
              <a:rPr lang="en-US" sz="3200" dirty="0">
                <a:latin typeface="Arial" charset="0"/>
              </a:rPr>
              <a:t>Cleaning &amp; Maintenance (Continued)</a:t>
            </a:r>
            <a:endParaRPr lang="en-US" sz="3200" b="1" dirty="0">
              <a:latin typeface="Arial" charset="0"/>
            </a:endParaRPr>
          </a:p>
        </p:txBody>
      </p:sp>
      <p:sp>
        <p:nvSpPr>
          <p:cNvPr id="71700" name="Text Box 19"/>
          <p:cNvSpPr txBox="1">
            <a:spLocks noChangeArrowheads="1"/>
          </p:cNvSpPr>
          <p:nvPr/>
        </p:nvSpPr>
        <p:spPr bwMode="auto">
          <a:xfrm>
            <a:off x="648511" y="1556426"/>
            <a:ext cx="7084978" cy="3742563"/>
          </a:xfrm>
          <a:prstGeom prst="rect">
            <a:avLst/>
          </a:prstGeom>
          <a:noFill/>
          <a:ln w="57150">
            <a:noFill/>
            <a:miter lim="800000"/>
            <a:headEnd/>
            <a:tailEnd/>
          </a:ln>
          <a:effectLst/>
        </p:spPr>
        <p:txBody>
          <a:bodyPr wrap="square">
            <a:spAutoFit/>
          </a:bodyPr>
          <a:lstStyle>
            <a:lvl1pPr defTabSz="177800" eaLnBrk="0" hangingPunct="0">
              <a:defRPr sz="2400">
                <a:solidFill>
                  <a:schemeClr val="tx1"/>
                </a:solidFill>
                <a:latin typeface="Arial" charset="0"/>
              </a:defRPr>
            </a:lvl1pPr>
            <a:lvl2pPr marL="742950" indent="-285750" defTabSz="177800" eaLnBrk="0" hangingPunct="0">
              <a:defRPr sz="2400">
                <a:solidFill>
                  <a:schemeClr val="tx1"/>
                </a:solidFill>
                <a:latin typeface="Arial" charset="0"/>
              </a:defRPr>
            </a:lvl2pPr>
            <a:lvl3pPr marL="1143000" indent="-228600" defTabSz="177800" eaLnBrk="0" hangingPunct="0">
              <a:defRPr sz="2400">
                <a:solidFill>
                  <a:schemeClr val="tx1"/>
                </a:solidFill>
                <a:latin typeface="Arial" charset="0"/>
              </a:defRPr>
            </a:lvl3pPr>
            <a:lvl4pPr marL="1600200" indent="-228600" defTabSz="177800" eaLnBrk="0" hangingPunct="0">
              <a:defRPr sz="2400">
                <a:solidFill>
                  <a:schemeClr val="tx1"/>
                </a:solidFill>
                <a:latin typeface="Arial" charset="0"/>
              </a:defRPr>
            </a:lvl4pPr>
            <a:lvl5pPr marL="2057400" indent="-228600" defTabSz="177800" eaLnBrk="0" hangingPunct="0">
              <a:defRPr sz="2400">
                <a:solidFill>
                  <a:schemeClr val="tx1"/>
                </a:solidFill>
                <a:latin typeface="Arial" charset="0"/>
              </a:defRPr>
            </a:lvl5pPr>
            <a:lvl6pPr marL="2514600" indent="-228600" defTabSz="177800" eaLnBrk="0" fontAlgn="base" hangingPunct="0">
              <a:spcBef>
                <a:spcPct val="0"/>
              </a:spcBef>
              <a:spcAft>
                <a:spcPct val="0"/>
              </a:spcAft>
              <a:defRPr sz="2400">
                <a:solidFill>
                  <a:schemeClr val="tx1"/>
                </a:solidFill>
                <a:latin typeface="Arial" charset="0"/>
              </a:defRPr>
            </a:lvl6pPr>
            <a:lvl7pPr marL="2971800" indent="-228600" defTabSz="177800" eaLnBrk="0" fontAlgn="base" hangingPunct="0">
              <a:spcBef>
                <a:spcPct val="0"/>
              </a:spcBef>
              <a:spcAft>
                <a:spcPct val="0"/>
              </a:spcAft>
              <a:defRPr sz="2400">
                <a:solidFill>
                  <a:schemeClr val="tx1"/>
                </a:solidFill>
                <a:latin typeface="Arial" charset="0"/>
              </a:defRPr>
            </a:lvl7pPr>
            <a:lvl8pPr marL="3429000" indent="-228600" defTabSz="177800" eaLnBrk="0" fontAlgn="base" hangingPunct="0">
              <a:spcBef>
                <a:spcPct val="0"/>
              </a:spcBef>
              <a:spcAft>
                <a:spcPct val="0"/>
              </a:spcAft>
              <a:defRPr sz="2400">
                <a:solidFill>
                  <a:schemeClr val="tx1"/>
                </a:solidFill>
                <a:latin typeface="Arial" charset="0"/>
              </a:defRPr>
            </a:lvl8pPr>
            <a:lvl9pPr marL="3886200" indent="-228600" defTabSz="177800" eaLnBrk="0" fontAlgn="base" hangingPunct="0">
              <a:spcBef>
                <a:spcPct val="0"/>
              </a:spcBef>
              <a:spcAft>
                <a:spcPct val="0"/>
              </a:spcAft>
              <a:defRPr sz="2400">
                <a:solidFill>
                  <a:schemeClr val="tx1"/>
                </a:solidFill>
                <a:latin typeface="Arial" charset="0"/>
              </a:defRPr>
            </a:lvl9pPr>
          </a:lstStyle>
          <a:p>
            <a:pPr eaLnBrk="1" hangingPunct="1">
              <a:lnSpc>
                <a:spcPct val="110000"/>
              </a:lnSpc>
              <a:spcBef>
                <a:spcPct val="50000"/>
              </a:spcBef>
            </a:pPr>
            <a:r>
              <a:rPr lang="en-US" sz="2800" b="1" dirty="0"/>
              <a:t>Goals of Cleaning</a:t>
            </a:r>
            <a:endParaRPr lang="en-US" b="1" dirty="0"/>
          </a:p>
          <a:p>
            <a:pPr marL="342900" indent="-342900" eaLnBrk="1" hangingPunct="1">
              <a:lnSpc>
                <a:spcPct val="110000"/>
              </a:lnSpc>
              <a:spcBef>
                <a:spcPct val="50000"/>
              </a:spcBef>
              <a:buClr>
                <a:srgbClr val="0070C0"/>
              </a:buClr>
              <a:buFont typeface="Arial" panose="020B0604020202020204" pitchFamily="34" charset="0"/>
              <a:buChar char="•"/>
            </a:pPr>
            <a:r>
              <a:rPr lang="en-US" b="1" dirty="0"/>
              <a:t>Remove product residues</a:t>
            </a:r>
          </a:p>
          <a:p>
            <a:pPr marL="342900" indent="-342900" eaLnBrk="1" hangingPunct="1">
              <a:lnSpc>
                <a:spcPct val="110000"/>
              </a:lnSpc>
              <a:spcBef>
                <a:spcPct val="50000"/>
              </a:spcBef>
              <a:buClr>
                <a:srgbClr val="0070C0"/>
              </a:buClr>
              <a:buFont typeface="Arial" panose="020B0604020202020204" pitchFamily="34" charset="0"/>
              <a:buChar char="•"/>
            </a:pPr>
            <a:r>
              <a:rPr lang="en-US" b="1" dirty="0"/>
              <a:t>Minimize bioburden</a:t>
            </a:r>
          </a:p>
          <a:p>
            <a:pPr marL="342900" indent="-342900" eaLnBrk="1" hangingPunct="1">
              <a:lnSpc>
                <a:spcPct val="110000"/>
              </a:lnSpc>
              <a:spcBef>
                <a:spcPct val="50000"/>
              </a:spcBef>
              <a:buClr>
                <a:srgbClr val="0070C0"/>
              </a:buClr>
              <a:buFont typeface="Arial" panose="020B0604020202020204" pitchFamily="34" charset="0"/>
              <a:buChar char="•"/>
            </a:pPr>
            <a:r>
              <a:rPr lang="en-US" b="1" dirty="0"/>
              <a:t>Prevent cross-contamination of products (from one batch to another or one product to another)</a:t>
            </a:r>
          </a:p>
          <a:p>
            <a:pPr marL="342900" indent="-342900" eaLnBrk="1" hangingPunct="1">
              <a:lnSpc>
                <a:spcPct val="110000"/>
              </a:lnSpc>
              <a:spcBef>
                <a:spcPct val="50000"/>
              </a:spcBef>
              <a:buClr>
                <a:srgbClr val="0070C0"/>
              </a:buClr>
              <a:buFont typeface="Arial" panose="020B0604020202020204" pitchFamily="34" charset="0"/>
              <a:buChar char="•"/>
            </a:pPr>
            <a:r>
              <a:rPr lang="en-US" b="1" dirty="0"/>
              <a:t>To remove cleaning agents</a:t>
            </a:r>
          </a:p>
        </p:txBody>
      </p:sp>
      <p:sp>
        <p:nvSpPr>
          <p:cNvPr id="6" name="TextBox 5">
            <a:extLst>
              <a:ext uri="{FF2B5EF4-FFF2-40B4-BE49-F238E27FC236}">
                <a16:creationId xmlns:a16="http://schemas.microsoft.com/office/drawing/2014/main" id="{F6CBA024-3719-4155-9DFC-83D222F39093}"/>
              </a:ext>
            </a:extLst>
          </p:cNvPr>
          <p:cNvSpPr txBox="1"/>
          <p:nvPr/>
        </p:nvSpPr>
        <p:spPr>
          <a:xfrm>
            <a:off x="395468" y="5347236"/>
            <a:ext cx="8353064"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mn-cs"/>
              </a:rPr>
              <a:t>Inadequate cleaning can lead to microbial growth in equipment which can affect the final product.  Even if the final product is sterilized to kill any viable organisms, the toxins or byproducts that the organism produced may not be removed in further processing.  If you aren’t looking for a toxin in the final product, your testing may not detect the unknown agent.</a:t>
            </a:r>
          </a:p>
        </p:txBody>
      </p:sp>
      <p:sp>
        <p:nvSpPr>
          <p:cNvPr id="20"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556625" y="6296025"/>
            <a:ext cx="587375" cy="374650"/>
          </a:xfrm>
          <a:prstGeom prst="rect">
            <a:avLst/>
          </a:prstGeom>
        </p:spPr>
        <p:txBody>
          <a:bodyPr/>
          <a:lstStyle/>
          <a:p>
            <a:pPr>
              <a:defRPr/>
            </a:pPr>
            <a:fld id="{4457309E-0394-4323-9591-16A50A80CB2C}" type="slidenum">
              <a:rPr lang="en-US"/>
              <a:pPr>
                <a:defRPr/>
              </a:pPr>
              <a:t>56</a:t>
            </a:fld>
            <a:endParaRPr lang="en-US" dirty="0"/>
          </a:p>
        </p:txBody>
      </p:sp>
    </p:spTree>
    <p:extLst>
      <p:ext uri="{BB962C8B-B14F-4D97-AF65-F5344CB8AC3E}">
        <p14:creationId xmlns:p14="http://schemas.microsoft.com/office/powerpoint/2010/main" val="26724597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ChangeArrowheads="1"/>
          </p:cNvSpPr>
          <p:nvPr>
            <p:ph type="title"/>
          </p:nvPr>
        </p:nvSpPr>
        <p:spPr>
          <a:xfrm>
            <a:off x="1326739" y="190757"/>
            <a:ext cx="7684719" cy="1157447"/>
          </a:xfrm>
        </p:spPr>
        <p:txBody>
          <a:bodyPr/>
          <a:lstStyle/>
          <a:p>
            <a:pPr eaLnBrk="1" hangingPunct="1">
              <a:lnSpc>
                <a:spcPct val="114000"/>
              </a:lnSpc>
            </a:pPr>
            <a:r>
              <a:rPr lang="en-US" sz="2200" dirty="0">
                <a:latin typeface="Arial" charset="0"/>
              </a:rPr>
              <a:t>What Needs To Be Cleaned From Equipment?</a:t>
            </a:r>
            <a:endParaRPr lang="en-US" sz="2200" b="1" dirty="0">
              <a:latin typeface="Arial" charset="0"/>
            </a:endParaRPr>
          </a:p>
        </p:txBody>
      </p:sp>
      <p:sp>
        <p:nvSpPr>
          <p:cNvPr id="6" name="TextBox 5">
            <a:extLst>
              <a:ext uri="{FF2B5EF4-FFF2-40B4-BE49-F238E27FC236}">
                <a16:creationId xmlns:a16="http://schemas.microsoft.com/office/drawing/2014/main" id="{7834055E-E4FF-4D43-AD9E-95122CB77D48}"/>
              </a:ext>
            </a:extLst>
          </p:cNvPr>
          <p:cNvSpPr txBox="1"/>
          <p:nvPr/>
        </p:nvSpPr>
        <p:spPr>
          <a:xfrm>
            <a:off x="470665" y="1773492"/>
            <a:ext cx="3370577" cy="4315027"/>
          </a:xfrm>
          <a:prstGeom prst="rect">
            <a:avLst/>
          </a:prstGeom>
          <a:noFill/>
        </p:spPr>
        <p:txBody>
          <a:bodyPr wrap="square">
            <a:spAutoFit/>
          </a:bodyPr>
          <a:lstStyle/>
          <a:p>
            <a:pPr marL="0" marR="0" lvl="0" indent="0" defTabSz="914400" rtl="0" eaLnBrk="1" fontAlgn="base" latinLnBrk="0" hangingPunct="1">
              <a:lnSpc>
                <a:spcPct val="100000"/>
              </a:lnSpc>
              <a:spcBef>
                <a:spcPct val="3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These are examples of the types of contaminants that might be on equipment used for the manufacture of biologic drugs.  Some of these contaminants have their own challenges when you are trying to remove them from surfaces.  Knowing what could be on equipment, because you know what the equipment was used for helps, when trying to design a cleaning procedure for the equipment. </a:t>
            </a:r>
          </a:p>
          <a:p>
            <a:pPr marL="0" marR="0" lvl="0" indent="0" defTabSz="914400" rtl="0" eaLnBrk="1" fontAlgn="base" latinLnBrk="0" hangingPunct="1">
              <a:lnSpc>
                <a:spcPct val="100000"/>
              </a:lnSpc>
              <a:spcBef>
                <a:spcPct val="3000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defTabSz="914400" rtl="0" eaLnBrk="1" fontAlgn="base" latinLnBrk="0" hangingPunct="1">
              <a:lnSpc>
                <a:spcPct val="100000"/>
              </a:lnSpc>
              <a:spcBef>
                <a:spcPct val="3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Note that most of these materials that may need to be cleaned from equipment contain </a:t>
            </a:r>
            <a:r>
              <a:rPr kumimoji="0" lang="en-US" sz="1400" b="0" i="0" u="sng" strike="noStrike" kern="1200" cap="none" spc="0" normalizeH="0" baseline="0" noProof="0" dirty="0">
                <a:ln>
                  <a:noFill/>
                </a:ln>
                <a:solidFill>
                  <a:srgbClr val="000000"/>
                </a:solidFill>
                <a:effectLst/>
                <a:uLnTx/>
                <a:uFillTx/>
                <a:latin typeface="Arial" pitchFamily="34" charset="0"/>
                <a:ea typeface="+mn-ea"/>
                <a:cs typeface="+mn-cs"/>
              </a:rPr>
              <a:t>carbon</a:t>
            </a: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  There are tests that detect carbon, and so later, when you need to TEST to assure that these materials have been removed, you can look for the presence of carbon.  </a:t>
            </a:r>
          </a:p>
        </p:txBody>
      </p:sp>
      <p:sp>
        <p:nvSpPr>
          <p:cNvPr id="72724" name="Text Box 19"/>
          <p:cNvSpPr txBox="1">
            <a:spLocks noChangeArrowheads="1"/>
          </p:cNvSpPr>
          <p:nvPr/>
        </p:nvSpPr>
        <p:spPr bwMode="auto">
          <a:xfrm>
            <a:off x="4199860" y="1525909"/>
            <a:ext cx="4101335" cy="5262979"/>
          </a:xfrm>
          <a:prstGeom prst="rect">
            <a:avLst/>
          </a:prstGeom>
          <a:noFill/>
          <a:ln w="57150">
            <a:noFill/>
            <a:miter lim="800000"/>
            <a:headEnd/>
            <a:tailEnd/>
          </a:ln>
          <a:effectLst/>
        </p:spPr>
        <p:txBody>
          <a:bodyPr wrap="square">
            <a:spAutoFit/>
          </a:bodyPr>
          <a:lstStyle>
            <a:lvl1pPr defTabSz="177800" eaLnBrk="0" hangingPunct="0">
              <a:defRPr sz="2400">
                <a:solidFill>
                  <a:schemeClr val="tx1"/>
                </a:solidFill>
                <a:latin typeface="Arial" charset="0"/>
              </a:defRPr>
            </a:lvl1pPr>
            <a:lvl2pPr defTabSz="177800" eaLnBrk="0" hangingPunct="0">
              <a:defRPr sz="2400">
                <a:solidFill>
                  <a:schemeClr val="tx1"/>
                </a:solidFill>
                <a:latin typeface="Arial" charset="0"/>
              </a:defRPr>
            </a:lvl2pPr>
            <a:lvl3pPr marL="1143000" indent="-228600" defTabSz="177800" eaLnBrk="0" hangingPunct="0">
              <a:defRPr sz="2400">
                <a:solidFill>
                  <a:schemeClr val="tx1"/>
                </a:solidFill>
                <a:latin typeface="Arial" charset="0"/>
              </a:defRPr>
            </a:lvl3pPr>
            <a:lvl4pPr marL="1600200" indent="-228600" defTabSz="177800" eaLnBrk="0" hangingPunct="0">
              <a:defRPr sz="2400">
                <a:solidFill>
                  <a:schemeClr val="tx1"/>
                </a:solidFill>
                <a:latin typeface="Arial" charset="0"/>
              </a:defRPr>
            </a:lvl4pPr>
            <a:lvl5pPr marL="2057400" indent="-228600" defTabSz="177800" eaLnBrk="0" hangingPunct="0">
              <a:defRPr sz="2400">
                <a:solidFill>
                  <a:schemeClr val="tx1"/>
                </a:solidFill>
                <a:latin typeface="Arial" charset="0"/>
              </a:defRPr>
            </a:lvl5pPr>
            <a:lvl6pPr marL="2514600" indent="-228600" defTabSz="177800" eaLnBrk="0" fontAlgn="base" hangingPunct="0">
              <a:spcBef>
                <a:spcPct val="0"/>
              </a:spcBef>
              <a:spcAft>
                <a:spcPct val="0"/>
              </a:spcAft>
              <a:defRPr sz="2400">
                <a:solidFill>
                  <a:schemeClr val="tx1"/>
                </a:solidFill>
                <a:latin typeface="Arial" charset="0"/>
              </a:defRPr>
            </a:lvl6pPr>
            <a:lvl7pPr marL="2971800" indent="-228600" defTabSz="177800" eaLnBrk="0" fontAlgn="base" hangingPunct="0">
              <a:spcBef>
                <a:spcPct val="0"/>
              </a:spcBef>
              <a:spcAft>
                <a:spcPct val="0"/>
              </a:spcAft>
              <a:defRPr sz="2400">
                <a:solidFill>
                  <a:schemeClr val="tx1"/>
                </a:solidFill>
                <a:latin typeface="Arial" charset="0"/>
              </a:defRPr>
            </a:lvl7pPr>
            <a:lvl8pPr marL="3429000" indent="-228600" defTabSz="177800" eaLnBrk="0" fontAlgn="base" hangingPunct="0">
              <a:spcBef>
                <a:spcPct val="0"/>
              </a:spcBef>
              <a:spcAft>
                <a:spcPct val="0"/>
              </a:spcAft>
              <a:defRPr sz="2400">
                <a:solidFill>
                  <a:schemeClr val="tx1"/>
                </a:solidFill>
                <a:latin typeface="Arial" charset="0"/>
              </a:defRPr>
            </a:lvl8pPr>
            <a:lvl9pPr marL="3886200" indent="-228600" defTabSz="1778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1600" b="1" dirty="0"/>
              <a:t>Proteins</a:t>
            </a:r>
          </a:p>
          <a:p>
            <a:pPr marL="800100" lvl="1" indent="-342900" eaLnBrk="1" hangingPunct="1">
              <a:buClr>
                <a:srgbClr val="0070C0"/>
              </a:buClr>
              <a:buFont typeface="Arial" panose="020B0604020202020204" pitchFamily="34" charset="0"/>
              <a:buChar char="•"/>
            </a:pPr>
            <a:r>
              <a:rPr lang="en-US" sz="1600" dirty="0"/>
              <a:t>In-process &amp; final product</a:t>
            </a:r>
          </a:p>
          <a:p>
            <a:pPr marL="800100" lvl="1" indent="-342900" eaLnBrk="1" hangingPunct="1">
              <a:buClr>
                <a:srgbClr val="0070C0"/>
              </a:buClr>
              <a:buFont typeface="Arial" panose="020B0604020202020204" pitchFamily="34" charset="0"/>
              <a:buChar char="•"/>
            </a:pPr>
            <a:r>
              <a:rPr lang="en-US" sz="1600" dirty="0"/>
              <a:t>Proteins (intra/extra-cellular) of the host organisms (HCP)</a:t>
            </a:r>
          </a:p>
          <a:p>
            <a:pPr marL="800100" lvl="1" indent="-342900" eaLnBrk="1" hangingPunct="1">
              <a:buClr>
                <a:srgbClr val="0070C0"/>
              </a:buClr>
              <a:buFont typeface="Arial" panose="020B0604020202020204" pitchFamily="34" charset="0"/>
              <a:buChar char="•"/>
            </a:pPr>
            <a:r>
              <a:rPr lang="en-US" sz="1600" dirty="0"/>
              <a:t>Media constituents (i.e., Serum)</a:t>
            </a:r>
          </a:p>
          <a:p>
            <a:pPr eaLnBrk="1" hangingPunct="1"/>
            <a:r>
              <a:rPr lang="en-US" sz="1600" b="1" dirty="0"/>
              <a:t>Organic Compounds</a:t>
            </a:r>
          </a:p>
          <a:p>
            <a:pPr marL="800100" lvl="1" indent="-342900" eaLnBrk="1" hangingPunct="1">
              <a:buClr>
                <a:srgbClr val="0070C0"/>
              </a:buClr>
              <a:buFont typeface="Arial" panose="020B0604020202020204" pitchFamily="34" charset="0"/>
              <a:buChar char="•"/>
            </a:pPr>
            <a:r>
              <a:rPr lang="en-US" sz="1600" dirty="0"/>
              <a:t>DNA, RNA</a:t>
            </a:r>
          </a:p>
          <a:p>
            <a:pPr marL="800100" lvl="1" indent="-342900" eaLnBrk="1" hangingPunct="1">
              <a:buClr>
                <a:srgbClr val="0070C0"/>
              </a:buClr>
              <a:buFont typeface="Arial" panose="020B0604020202020204" pitchFamily="34" charset="0"/>
              <a:buChar char="•"/>
            </a:pPr>
            <a:r>
              <a:rPr lang="en-US" sz="1600" dirty="0"/>
              <a:t>Endotoxins</a:t>
            </a:r>
          </a:p>
          <a:p>
            <a:pPr marL="800100" lvl="1" indent="-342900" eaLnBrk="1" hangingPunct="1">
              <a:buClr>
                <a:srgbClr val="0070C0"/>
              </a:buClr>
              <a:buFont typeface="Arial" panose="020B0604020202020204" pitchFamily="34" charset="0"/>
              <a:buChar char="•"/>
            </a:pPr>
            <a:r>
              <a:rPr lang="en-US" sz="1600" dirty="0"/>
              <a:t>Carbohydrates</a:t>
            </a:r>
          </a:p>
          <a:p>
            <a:pPr marL="800100" lvl="1" indent="-342900" eaLnBrk="1" hangingPunct="1">
              <a:buClr>
                <a:srgbClr val="0070C0"/>
              </a:buClr>
              <a:buFont typeface="Arial" panose="020B0604020202020204" pitchFamily="34" charset="0"/>
              <a:buChar char="•"/>
            </a:pPr>
            <a:r>
              <a:rPr lang="en-US" sz="1600" dirty="0"/>
              <a:t>Lipids</a:t>
            </a:r>
          </a:p>
          <a:p>
            <a:pPr marL="800100" lvl="1" indent="-342900" eaLnBrk="1" hangingPunct="1">
              <a:buClr>
                <a:srgbClr val="0070C0"/>
              </a:buClr>
              <a:buFont typeface="Arial" panose="020B0604020202020204" pitchFamily="34" charset="0"/>
              <a:buChar char="•"/>
            </a:pPr>
            <a:r>
              <a:rPr lang="en-US" sz="1600" dirty="0"/>
              <a:t>Media constituents (sugars, amino acids, vitamins)</a:t>
            </a:r>
          </a:p>
          <a:p>
            <a:pPr eaLnBrk="1" hangingPunct="1"/>
            <a:r>
              <a:rPr lang="en-US" sz="1600" b="1" dirty="0"/>
              <a:t>Biological Residues</a:t>
            </a:r>
          </a:p>
          <a:p>
            <a:pPr marL="800100" lvl="1" indent="-342900" eaLnBrk="1" hangingPunct="1">
              <a:buClr>
                <a:srgbClr val="0070C0"/>
              </a:buClr>
              <a:buFont typeface="Arial" panose="020B0604020202020204" pitchFamily="34" charset="0"/>
              <a:buChar char="•"/>
            </a:pPr>
            <a:r>
              <a:rPr lang="en-US" sz="1600" dirty="0"/>
              <a:t>Viruses</a:t>
            </a:r>
          </a:p>
          <a:p>
            <a:pPr marL="800100" lvl="1" indent="-342900" eaLnBrk="1" hangingPunct="1">
              <a:buClr>
                <a:srgbClr val="0070C0"/>
              </a:buClr>
              <a:buFont typeface="Arial" panose="020B0604020202020204" pitchFamily="34" charset="0"/>
              <a:buChar char="•"/>
            </a:pPr>
            <a:r>
              <a:rPr lang="en-US" sz="1600" dirty="0"/>
              <a:t>Viable and non-viable host organisms</a:t>
            </a:r>
          </a:p>
          <a:p>
            <a:pPr eaLnBrk="1" hangingPunct="1"/>
            <a:r>
              <a:rPr lang="en-US" sz="1600" b="1" dirty="0"/>
              <a:t>Inorganic Compounds</a:t>
            </a:r>
          </a:p>
          <a:p>
            <a:pPr marL="800100" lvl="1" indent="-342900" eaLnBrk="1" hangingPunct="1">
              <a:buClr>
                <a:srgbClr val="0070C0"/>
              </a:buClr>
              <a:buFont typeface="Arial" panose="020B0604020202020204" pitchFamily="34" charset="0"/>
              <a:buChar char="•"/>
            </a:pPr>
            <a:r>
              <a:rPr lang="en-US" sz="1600" dirty="0"/>
              <a:t>Buffers used in purification</a:t>
            </a:r>
          </a:p>
          <a:p>
            <a:pPr marL="800100" lvl="1" indent="-342900" eaLnBrk="1" hangingPunct="1">
              <a:buClr>
                <a:srgbClr val="0070C0"/>
              </a:buClr>
              <a:buFont typeface="Arial" panose="020B0604020202020204" pitchFamily="34" charset="0"/>
              <a:buChar char="•"/>
            </a:pPr>
            <a:r>
              <a:rPr lang="en-US" sz="1600" dirty="0"/>
              <a:t>Salts in media</a:t>
            </a:r>
          </a:p>
          <a:p>
            <a:pPr marL="800100" lvl="1" indent="-342900" eaLnBrk="1" hangingPunct="1">
              <a:buClr>
                <a:srgbClr val="0070C0"/>
              </a:buClr>
              <a:buFont typeface="Arial" panose="020B0604020202020204" pitchFamily="34" charset="0"/>
              <a:buChar char="•"/>
            </a:pPr>
            <a:r>
              <a:rPr lang="en-US" sz="1600" dirty="0"/>
              <a:t>Cleaning solutions such as detergents, acids, and bases</a:t>
            </a:r>
          </a:p>
        </p:txBody>
      </p:sp>
      <p:sp>
        <p:nvSpPr>
          <p:cNvPr id="20"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659813" y="6303963"/>
            <a:ext cx="484187" cy="417512"/>
          </a:xfrm>
          <a:prstGeom prst="rect">
            <a:avLst/>
          </a:prstGeom>
        </p:spPr>
        <p:txBody>
          <a:bodyPr/>
          <a:lstStyle/>
          <a:p>
            <a:pPr>
              <a:defRPr/>
            </a:pPr>
            <a:fld id="{5C9BF6FC-E552-4BE2-8362-57B80546F5A1}" type="slidenum">
              <a:rPr lang="en-US"/>
              <a:pPr>
                <a:defRPr/>
              </a:pPr>
              <a:t>57</a:t>
            </a:fld>
            <a:endParaRPr lang="en-US" dirty="0"/>
          </a:p>
        </p:txBody>
      </p:sp>
    </p:spTree>
    <p:extLst>
      <p:ext uri="{BB962C8B-B14F-4D97-AF65-F5344CB8AC3E}">
        <p14:creationId xmlns:p14="http://schemas.microsoft.com/office/powerpoint/2010/main" val="9912156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AB68C-7866-7BF0-7458-DC1C0C4C5A61}"/>
              </a:ext>
            </a:extLst>
          </p:cNvPr>
          <p:cNvSpPr>
            <a:spLocks noGrp="1"/>
          </p:cNvSpPr>
          <p:nvPr>
            <p:ph type="title"/>
          </p:nvPr>
        </p:nvSpPr>
        <p:spPr/>
        <p:txBody>
          <a:bodyPr/>
          <a:lstStyle/>
          <a:p>
            <a:r>
              <a:rPr lang="en-US" dirty="0"/>
              <a:t>Warning Letter:  Naperville, IL</a:t>
            </a:r>
          </a:p>
        </p:txBody>
      </p:sp>
      <p:sp>
        <p:nvSpPr>
          <p:cNvPr id="63508" name="AutoShape 19"/>
          <p:cNvSpPr>
            <a:spLocks noChangeArrowheads="1"/>
          </p:cNvSpPr>
          <p:nvPr/>
        </p:nvSpPr>
        <p:spPr bwMode="auto">
          <a:xfrm>
            <a:off x="1340285" y="1329847"/>
            <a:ext cx="6125227" cy="5375753"/>
          </a:xfrm>
          <a:prstGeom prst="octagon">
            <a:avLst>
              <a:gd name="adj" fmla="val 29287"/>
            </a:avLst>
          </a:prstGeom>
          <a:solidFill>
            <a:srgbClr val="FF3300"/>
          </a:solidFill>
          <a:ln w="762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b="1" dirty="0"/>
          </a:p>
          <a:p>
            <a:pPr algn="ctr"/>
            <a:endParaRPr lang="en-US" b="1" dirty="0"/>
          </a:p>
          <a:p>
            <a:pPr algn="ctr" eaLnBrk="1" hangingPunct="1">
              <a:spcBef>
                <a:spcPct val="50000"/>
              </a:spcBef>
            </a:pPr>
            <a:r>
              <a:rPr lang="en-US" sz="2800" b="1" dirty="0"/>
              <a:t>Warning Letter</a:t>
            </a:r>
          </a:p>
          <a:p>
            <a:pPr algn="ctr" eaLnBrk="1" hangingPunct="1">
              <a:spcBef>
                <a:spcPct val="50000"/>
              </a:spcBef>
            </a:pPr>
            <a:endParaRPr lang="en-US" dirty="0">
              <a:solidFill>
                <a:schemeClr val="bg1"/>
              </a:solidFill>
            </a:endParaRPr>
          </a:p>
          <a:p>
            <a:pPr algn="ctr" eaLnBrk="1" hangingPunct="1">
              <a:spcBef>
                <a:spcPts val="600"/>
              </a:spcBef>
            </a:pPr>
            <a:r>
              <a:rPr lang="en-US" sz="2200" i="1" dirty="0">
                <a:solidFill>
                  <a:schemeClr val="bg1"/>
                </a:solidFill>
              </a:rPr>
              <a:t>Your firm failed to clean, maintain, and as</a:t>
            </a:r>
          </a:p>
          <a:p>
            <a:pPr algn="ctr" eaLnBrk="1" hangingPunct="1">
              <a:spcBef>
                <a:spcPts val="600"/>
              </a:spcBef>
            </a:pPr>
            <a:r>
              <a:rPr lang="en-US" sz="2200" i="1" dirty="0">
                <a:solidFill>
                  <a:schemeClr val="bg1"/>
                </a:solidFill>
              </a:rPr>
              <a:t>appropriate for the nature of the drug, sanitize</a:t>
            </a:r>
          </a:p>
          <a:p>
            <a:pPr algn="ctr" eaLnBrk="1" hangingPunct="1">
              <a:spcBef>
                <a:spcPts val="600"/>
              </a:spcBef>
            </a:pPr>
            <a:r>
              <a:rPr lang="en-US" sz="2200" i="1" dirty="0">
                <a:solidFill>
                  <a:schemeClr val="bg1"/>
                </a:solidFill>
              </a:rPr>
              <a:t>and/or sterilize equipment and utensils at </a:t>
            </a:r>
          </a:p>
          <a:p>
            <a:pPr algn="ctr" eaLnBrk="1" hangingPunct="1">
              <a:spcBef>
                <a:spcPts val="600"/>
              </a:spcBef>
            </a:pPr>
            <a:r>
              <a:rPr lang="en-US" sz="2200" i="1" dirty="0">
                <a:solidFill>
                  <a:schemeClr val="bg1"/>
                </a:solidFill>
              </a:rPr>
              <a:t>appropriate intervals to prevent contamination</a:t>
            </a:r>
          </a:p>
          <a:p>
            <a:pPr algn="ctr" eaLnBrk="1" hangingPunct="1">
              <a:spcBef>
                <a:spcPts val="600"/>
              </a:spcBef>
            </a:pPr>
            <a:r>
              <a:rPr lang="en-US" sz="2200" i="1" dirty="0">
                <a:solidFill>
                  <a:schemeClr val="bg1"/>
                </a:solidFill>
              </a:rPr>
              <a:t>that would alter the safety, identity, quality or </a:t>
            </a:r>
          </a:p>
          <a:p>
            <a:pPr algn="ctr" eaLnBrk="1" hangingPunct="1">
              <a:spcBef>
                <a:spcPts val="600"/>
              </a:spcBef>
            </a:pPr>
            <a:r>
              <a:rPr lang="en-US" sz="2200" i="1" dirty="0">
                <a:solidFill>
                  <a:schemeClr val="bg1"/>
                </a:solidFill>
              </a:rPr>
              <a:t>purity of the drug product (21CFR 211.67a).</a:t>
            </a:r>
          </a:p>
          <a:p>
            <a:pPr algn="ctr" eaLnBrk="1" hangingPunct="1">
              <a:spcBef>
                <a:spcPct val="50000"/>
              </a:spcBef>
            </a:pPr>
            <a:endParaRPr lang="en-US" b="1" dirty="0"/>
          </a:p>
          <a:p>
            <a:pPr algn="ctr" eaLnBrk="1" hangingPunct="1">
              <a:spcBef>
                <a:spcPct val="50000"/>
              </a:spcBef>
            </a:pPr>
            <a:r>
              <a:rPr lang="en-US" b="1" dirty="0"/>
              <a:t>Martin Avenue Pharmacy</a:t>
            </a:r>
          </a:p>
          <a:p>
            <a:pPr algn="ctr" eaLnBrk="1" hangingPunct="1">
              <a:spcBef>
                <a:spcPct val="50000"/>
              </a:spcBef>
            </a:pPr>
            <a:r>
              <a:rPr lang="en-US" b="1" dirty="0"/>
              <a:t>Naperville, Illinois</a:t>
            </a:r>
          </a:p>
          <a:p>
            <a:pPr algn="ctr"/>
            <a:endParaRPr lang="en-US" b="1" dirty="0">
              <a:solidFill>
                <a:srgbClr val="FFFFFF"/>
              </a:solidFill>
            </a:endParaRPr>
          </a:p>
        </p:txBody>
      </p:sp>
      <p:sp>
        <p:nvSpPr>
          <p:cNvPr id="20"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689975" y="6326188"/>
            <a:ext cx="454025" cy="379412"/>
          </a:xfrm>
          <a:prstGeom prst="rect">
            <a:avLst/>
          </a:prstGeom>
        </p:spPr>
        <p:txBody>
          <a:bodyPr/>
          <a:lstStyle/>
          <a:p>
            <a:pPr>
              <a:defRPr/>
            </a:pPr>
            <a:fld id="{56DC8BDB-48DF-4071-BA24-E591E3858319}" type="slidenum">
              <a:rPr lang="en-US"/>
              <a:pPr>
                <a:defRPr/>
              </a:pPr>
              <a:t>58</a:t>
            </a:fld>
            <a:endParaRPr lang="en-US"/>
          </a:p>
        </p:txBody>
      </p:sp>
    </p:spTree>
    <p:extLst>
      <p:ext uri="{BB962C8B-B14F-4D97-AF65-F5344CB8AC3E}">
        <p14:creationId xmlns:p14="http://schemas.microsoft.com/office/powerpoint/2010/main" val="31887597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ChangeArrowheads="1"/>
          </p:cNvSpPr>
          <p:nvPr>
            <p:ph type="title"/>
          </p:nvPr>
        </p:nvSpPr>
        <p:spPr/>
        <p:txBody>
          <a:bodyPr/>
          <a:lstStyle/>
          <a:p>
            <a:pPr eaLnBrk="1" hangingPunct="1">
              <a:lnSpc>
                <a:spcPct val="114000"/>
              </a:lnSpc>
            </a:pPr>
            <a:r>
              <a:rPr lang="en-US" sz="2800" b="1" dirty="0">
                <a:latin typeface="Arial" charset="0"/>
                <a:cs typeface="Times New Roman" pitchFamily="18" charset="0"/>
              </a:rPr>
              <a:t>Types of Cleaning</a:t>
            </a:r>
            <a:endParaRPr lang="en-US" sz="2800" b="1" dirty="0">
              <a:latin typeface="Arial" charset="0"/>
            </a:endParaRPr>
          </a:p>
        </p:txBody>
      </p:sp>
      <p:sp>
        <p:nvSpPr>
          <p:cNvPr id="71700" name="Text Box 19"/>
          <p:cNvSpPr txBox="1">
            <a:spLocks noChangeArrowheads="1"/>
          </p:cNvSpPr>
          <p:nvPr/>
        </p:nvSpPr>
        <p:spPr bwMode="auto">
          <a:xfrm>
            <a:off x="671662" y="1582341"/>
            <a:ext cx="6217144" cy="1569660"/>
          </a:xfrm>
          <a:prstGeom prst="rect">
            <a:avLst/>
          </a:prstGeom>
          <a:noFill/>
          <a:ln w="57150">
            <a:noFill/>
            <a:miter lim="800000"/>
            <a:headEnd/>
            <a:tailEnd/>
          </a:ln>
          <a:effectLst/>
        </p:spPr>
        <p:txBody>
          <a:bodyPr wrap="square">
            <a:spAutoFit/>
          </a:bodyPr>
          <a:lstStyle>
            <a:lvl1pPr defTabSz="177800" eaLnBrk="0" hangingPunct="0">
              <a:defRPr sz="2400">
                <a:solidFill>
                  <a:schemeClr val="tx1"/>
                </a:solidFill>
                <a:latin typeface="Arial" charset="0"/>
              </a:defRPr>
            </a:lvl1pPr>
            <a:lvl2pPr marL="742950" indent="-285750" defTabSz="177800" eaLnBrk="0" hangingPunct="0">
              <a:defRPr sz="2400">
                <a:solidFill>
                  <a:schemeClr val="tx1"/>
                </a:solidFill>
                <a:latin typeface="Arial" charset="0"/>
              </a:defRPr>
            </a:lvl2pPr>
            <a:lvl3pPr marL="1143000" indent="-228600" defTabSz="177800" eaLnBrk="0" hangingPunct="0">
              <a:defRPr sz="2400">
                <a:solidFill>
                  <a:schemeClr val="tx1"/>
                </a:solidFill>
                <a:latin typeface="Arial" charset="0"/>
              </a:defRPr>
            </a:lvl3pPr>
            <a:lvl4pPr marL="1600200" indent="-228600" defTabSz="177800" eaLnBrk="0" hangingPunct="0">
              <a:defRPr sz="2400">
                <a:solidFill>
                  <a:schemeClr val="tx1"/>
                </a:solidFill>
                <a:latin typeface="Arial" charset="0"/>
              </a:defRPr>
            </a:lvl4pPr>
            <a:lvl5pPr marL="2057400" indent="-228600" defTabSz="177800" eaLnBrk="0" hangingPunct="0">
              <a:defRPr sz="2400">
                <a:solidFill>
                  <a:schemeClr val="tx1"/>
                </a:solidFill>
                <a:latin typeface="Arial" charset="0"/>
              </a:defRPr>
            </a:lvl5pPr>
            <a:lvl6pPr marL="2514600" indent="-228600" defTabSz="177800" eaLnBrk="0" fontAlgn="base" hangingPunct="0">
              <a:spcBef>
                <a:spcPct val="0"/>
              </a:spcBef>
              <a:spcAft>
                <a:spcPct val="0"/>
              </a:spcAft>
              <a:defRPr sz="2400">
                <a:solidFill>
                  <a:schemeClr val="tx1"/>
                </a:solidFill>
                <a:latin typeface="Arial" charset="0"/>
              </a:defRPr>
            </a:lvl6pPr>
            <a:lvl7pPr marL="2971800" indent="-228600" defTabSz="177800" eaLnBrk="0" fontAlgn="base" hangingPunct="0">
              <a:spcBef>
                <a:spcPct val="0"/>
              </a:spcBef>
              <a:spcAft>
                <a:spcPct val="0"/>
              </a:spcAft>
              <a:defRPr sz="2400">
                <a:solidFill>
                  <a:schemeClr val="tx1"/>
                </a:solidFill>
                <a:latin typeface="Arial" charset="0"/>
              </a:defRPr>
            </a:lvl7pPr>
            <a:lvl8pPr marL="3429000" indent="-228600" defTabSz="177800" eaLnBrk="0" fontAlgn="base" hangingPunct="0">
              <a:spcBef>
                <a:spcPct val="0"/>
              </a:spcBef>
              <a:spcAft>
                <a:spcPct val="0"/>
              </a:spcAft>
              <a:defRPr sz="2400">
                <a:solidFill>
                  <a:schemeClr val="tx1"/>
                </a:solidFill>
                <a:latin typeface="Arial" charset="0"/>
              </a:defRPr>
            </a:lvl8pPr>
            <a:lvl9pPr marL="3886200" indent="-228600" defTabSz="1778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dirty="0"/>
              <a:t>Between batches of the same product</a:t>
            </a:r>
          </a:p>
          <a:p>
            <a:pPr marL="228600" indent="-228600" eaLnBrk="1" hangingPunct="1">
              <a:spcBef>
                <a:spcPct val="50000"/>
              </a:spcBef>
              <a:buClr>
                <a:srgbClr val="0070C0"/>
              </a:buClr>
              <a:buFontTx/>
              <a:buChar char="•"/>
            </a:pPr>
            <a:r>
              <a:rPr lang="en-US" dirty="0"/>
              <a:t>Between different products</a:t>
            </a:r>
          </a:p>
          <a:p>
            <a:pPr marL="914400" lvl="1" indent="-457200" eaLnBrk="1" hangingPunct="1">
              <a:spcBef>
                <a:spcPct val="50000"/>
              </a:spcBef>
              <a:buClr>
                <a:srgbClr val="0070C0"/>
              </a:buClr>
              <a:buFont typeface="Arial" panose="020B0604020202020204" pitchFamily="34" charset="0"/>
              <a:buChar char="–"/>
            </a:pPr>
            <a:r>
              <a:rPr lang="en-US" dirty="0"/>
              <a:t>Campaign Changeover</a:t>
            </a:r>
          </a:p>
        </p:txBody>
      </p:sp>
      <p:sp>
        <p:nvSpPr>
          <p:cNvPr id="6" name="TextBox 5">
            <a:extLst>
              <a:ext uri="{FF2B5EF4-FFF2-40B4-BE49-F238E27FC236}">
                <a16:creationId xmlns:a16="http://schemas.microsoft.com/office/drawing/2014/main" id="{445B75B7-2413-4666-9C4C-AD47E58D55A9}"/>
              </a:ext>
            </a:extLst>
          </p:cNvPr>
          <p:cNvSpPr txBox="1"/>
          <p:nvPr/>
        </p:nvSpPr>
        <p:spPr>
          <a:xfrm>
            <a:off x="181460" y="3705999"/>
            <a:ext cx="8781080" cy="2646878"/>
          </a:xfrm>
          <a:prstGeom prst="rect">
            <a:avLst/>
          </a:prstGeom>
          <a:noFill/>
        </p:spPr>
        <p:txBody>
          <a:bodyPr wrap="square">
            <a:spAutoFit/>
          </a:bodyPr>
          <a:lstStyle/>
          <a:p>
            <a:pPr marL="0" marR="0" lvl="0" indent="0" defTabSz="914400" rtl="0" eaLnBrk="1" fontAlgn="base" latinLnBrk="0" hangingPunct="1">
              <a:lnSpc>
                <a:spcPct val="100000"/>
              </a:lnSpc>
              <a:spcBef>
                <a:spcPct val="3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rPr>
              <a:t>The cleaning you would do </a:t>
            </a:r>
            <a:r>
              <a:rPr kumimoji="0" lang="en-US" sz="2000" b="0" i="0" u="sng" strike="noStrike" kern="1200" cap="none" spc="0" normalizeH="0" baseline="0" noProof="0" dirty="0">
                <a:ln>
                  <a:noFill/>
                </a:ln>
                <a:solidFill>
                  <a:srgbClr val="000000"/>
                </a:solidFill>
                <a:effectLst/>
                <a:uLnTx/>
                <a:uFillTx/>
                <a:latin typeface="Arial" pitchFamily="34" charset="0"/>
                <a:ea typeface="+mn-ea"/>
                <a:cs typeface="+mn-cs"/>
              </a:rPr>
              <a:t>between batches</a:t>
            </a: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rPr>
              <a:t> of the same product may be different than the cleaning you would do between </a:t>
            </a:r>
            <a:r>
              <a:rPr kumimoji="0" lang="en-US" sz="2000" b="0" i="0" u="sng" strike="noStrike" kern="1200" cap="none" spc="0" normalizeH="0" baseline="0" noProof="0" dirty="0">
                <a:ln>
                  <a:noFill/>
                </a:ln>
                <a:solidFill>
                  <a:srgbClr val="000000"/>
                </a:solidFill>
                <a:effectLst/>
                <a:uLnTx/>
                <a:uFillTx/>
                <a:latin typeface="Arial" pitchFamily="34" charset="0"/>
                <a:ea typeface="+mn-ea"/>
                <a:cs typeface="+mn-cs"/>
              </a:rPr>
              <a:t>different products</a:t>
            </a: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rPr>
              <a:t>.  In the first example, the carryover of materials between batches of the same product doesn’t usually introduce anything NEW to the batch.  Carryover between batches of DIFFERENT products could potentially contaminate the second batch with something that was never intended to be in the batch.  </a:t>
            </a:r>
          </a:p>
          <a:p>
            <a:pPr marL="0" marR="0" lvl="0" indent="0" defTabSz="914400" rtl="0" eaLnBrk="1" fontAlgn="base" latinLnBrk="0" hangingPunct="1">
              <a:lnSpc>
                <a:spcPct val="100000"/>
              </a:lnSpc>
              <a:spcBef>
                <a:spcPct val="3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rPr>
              <a:t>Often, different cleaning procedures are approved for these different types of cleaning.  </a:t>
            </a:r>
          </a:p>
        </p:txBody>
      </p:sp>
      <p:sp>
        <p:nvSpPr>
          <p:cNvPr id="20"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648700" y="6402388"/>
            <a:ext cx="495300" cy="455612"/>
          </a:xfrm>
          <a:prstGeom prst="rect">
            <a:avLst/>
          </a:prstGeom>
        </p:spPr>
        <p:txBody>
          <a:bodyPr/>
          <a:lstStyle/>
          <a:p>
            <a:pPr>
              <a:defRPr/>
            </a:pPr>
            <a:fld id="{4457309E-0394-4323-9591-16A50A80CB2C}" type="slidenum">
              <a:rPr lang="en-US"/>
              <a:pPr>
                <a:defRPr/>
              </a:pPr>
              <a:t>59</a:t>
            </a:fld>
            <a:endParaRPr lang="en-US" dirty="0"/>
          </a:p>
        </p:txBody>
      </p:sp>
    </p:spTree>
    <p:extLst>
      <p:ext uri="{BB962C8B-B14F-4D97-AF65-F5344CB8AC3E}">
        <p14:creationId xmlns:p14="http://schemas.microsoft.com/office/powerpoint/2010/main" val="3814338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defRPr/>
            </a:pPr>
            <a:r>
              <a:rPr lang="en-US" dirty="0"/>
              <a:t>IPO Model – Making a Drug</a:t>
            </a:r>
            <a:br>
              <a:rPr lang="en-US" dirty="0"/>
            </a:br>
            <a:r>
              <a:rPr lang="en-US" dirty="0"/>
              <a:t>(IPO: Input-Process-Output)  </a:t>
            </a:r>
          </a:p>
        </p:txBody>
      </p:sp>
      <p:sp>
        <p:nvSpPr>
          <p:cNvPr id="6" name="TextBox 5">
            <a:extLst>
              <a:ext uri="{FF2B5EF4-FFF2-40B4-BE49-F238E27FC236}">
                <a16:creationId xmlns:a16="http://schemas.microsoft.com/office/drawing/2014/main" id="{9756ADFE-4527-4757-8616-BBE28BC99A74}"/>
              </a:ext>
            </a:extLst>
          </p:cNvPr>
          <p:cNvSpPr txBox="1"/>
          <p:nvPr/>
        </p:nvSpPr>
        <p:spPr>
          <a:xfrm>
            <a:off x="275303" y="1701609"/>
            <a:ext cx="3327721" cy="3293209"/>
          </a:xfrm>
          <a:prstGeom prst="rect">
            <a:avLst/>
          </a:prstGeom>
          <a:noFill/>
        </p:spPr>
        <p:txBody>
          <a:bodyPr wrap="square">
            <a:spAutoFit/>
          </a:bodyPr>
          <a:lstStyle/>
          <a:p>
            <a:pPr eaLnBrk="1" hangingPunct="1"/>
            <a:r>
              <a:rPr lang="en-US" sz="1600" dirty="0"/>
              <a:t>In the GMP Orientation, we look at the GMPs as an IPO Model (Input – Process – Output).  The quality and attributes of the product that is produced is affected by the inputs to the process.  A bad input affects the quality of the product that comes out the other end.  </a:t>
            </a:r>
          </a:p>
          <a:p>
            <a:pPr eaLnBrk="1" hangingPunct="1"/>
            <a:endParaRPr lang="en-US" sz="1600" dirty="0"/>
          </a:p>
          <a:p>
            <a:pPr eaLnBrk="1" hangingPunct="1"/>
            <a:r>
              <a:rPr lang="en-US" sz="1600" b="1" dirty="0"/>
              <a:t>EQUIPMENT</a:t>
            </a:r>
            <a:r>
              <a:rPr lang="en-US" sz="1600" dirty="0"/>
              <a:t> is one of the inputs that is important in the manufacture of a quality drug product.  </a:t>
            </a:r>
          </a:p>
        </p:txBody>
      </p:sp>
      <p:graphicFrame>
        <p:nvGraphicFramePr>
          <p:cNvPr id="9" name="Content Placeholder 2" descr="Picture of an IPO Model Input Output Process to make a drug with a feedback station reflecting inspections, audits, failures, trends and corrective action.">
            <a:extLst>
              <a:ext uri="{FF2B5EF4-FFF2-40B4-BE49-F238E27FC236}">
                <a16:creationId xmlns:a16="http://schemas.microsoft.com/office/drawing/2014/main" id="{2E00C77B-46FE-4BDA-954F-69E982559CBB}"/>
              </a:ext>
            </a:extLst>
          </p:cNvPr>
          <p:cNvGraphicFramePr>
            <a:graphicFrameLocks noGrp="1" noChangeAspect="1"/>
          </p:cNvGraphicFramePr>
          <p:nvPr>
            <p:ph idx="4294967295"/>
            <p:extLst>
              <p:ext uri="{D42A27DB-BD31-4B8C-83A1-F6EECF244321}">
                <p14:modId xmlns:p14="http://schemas.microsoft.com/office/powerpoint/2010/main" val="3200317682"/>
              </p:ext>
            </p:extLst>
          </p:nvPr>
        </p:nvGraphicFramePr>
        <p:xfrm>
          <a:off x="3942914" y="1701609"/>
          <a:ext cx="4814887" cy="3144838"/>
        </p:xfrm>
        <a:graphic>
          <a:graphicData uri="http://schemas.openxmlformats.org/presentationml/2006/ole">
            <mc:AlternateContent xmlns:mc="http://schemas.openxmlformats.org/markup-compatibility/2006">
              <mc:Choice xmlns:v="urn:schemas-microsoft-com:vml" Requires="v">
                <p:oleObj name="Visio" r:id="rId3" imgW="8458039" imgH="6063561" progId="Visio.Drawing.15">
                  <p:embed/>
                </p:oleObj>
              </mc:Choice>
              <mc:Fallback>
                <p:oleObj name="Visio" r:id="rId3" imgW="8458039" imgH="6063561" progId="Visio.Drawing.15">
                  <p:embed/>
                  <p:pic>
                    <p:nvPicPr>
                      <p:cNvPr id="3" name="Content Placeholder 2">
                        <a:extLst>
                          <a:ext uri="{FF2B5EF4-FFF2-40B4-BE49-F238E27FC236}">
                            <a16:creationId xmlns:a16="http://schemas.microsoft.com/office/drawing/2014/main" id="{5B96E8CA-B478-4706-BE69-52E925769221}"/>
                          </a:ext>
                        </a:extLst>
                      </p:cNvPr>
                      <p:cNvPicPr/>
                      <p:nvPr/>
                    </p:nvPicPr>
                    <p:blipFill>
                      <a:blip r:embed="rId4"/>
                      <a:stretch>
                        <a:fillRect/>
                      </a:stretch>
                    </p:blipFill>
                    <p:spPr>
                      <a:xfrm>
                        <a:off x="3942914" y="1701609"/>
                        <a:ext cx="4814887" cy="3144838"/>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7AC5EFDF-99D5-4945-81C2-73D8D83DA510}"/>
              </a:ext>
            </a:extLst>
          </p:cNvPr>
          <p:cNvSpPr txBox="1"/>
          <p:nvPr/>
        </p:nvSpPr>
        <p:spPr>
          <a:xfrm>
            <a:off x="275303" y="5052284"/>
            <a:ext cx="8450235" cy="1323439"/>
          </a:xfrm>
          <a:prstGeom prst="rect">
            <a:avLst/>
          </a:prstGeom>
          <a:noFill/>
        </p:spPr>
        <p:txBody>
          <a:bodyPr wrap="square">
            <a:spAutoFit/>
          </a:bodyPr>
          <a:lstStyle/>
          <a:p>
            <a:pPr algn="just" eaLnBrk="1" hangingPunct="1"/>
            <a:r>
              <a:rPr lang="en-US" sz="1600" dirty="0"/>
              <a:t>Why is it significant that the production of a drug product generates TWO products?</a:t>
            </a:r>
          </a:p>
          <a:p>
            <a:pPr algn="just" eaLnBrk="1" hangingPunct="1"/>
            <a:r>
              <a:rPr lang="en-US" sz="1600" dirty="0"/>
              <a:t>The drug product and the documentation.  The documentation is important because the production records are reviewed and help to determine if the drug product is good.  Therefore, there will be documentation to demonstrate that the buildings used to produce the drug product were acceptable during the manufacture.  </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294967295"/>
          </p:nvPr>
        </p:nvSpPr>
        <p:spPr>
          <a:xfrm>
            <a:off x="8799513" y="6375400"/>
            <a:ext cx="344487" cy="258763"/>
          </a:xfrm>
          <a:prstGeom prst="rect">
            <a:avLst/>
          </a:prstGeom>
        </p:spPr>
        <p:txBody>
          <a:bodyPr/>
          <a:lstStyle/>
          <a:p>
            <a:pPr>
              <a:defRPr/>
            </a:pPr>
            <a:fld id="{906C1124-E897-4A13-A48F-E15D86951455}" type="slidenum">
              <a:rPr lang="en-US" smtClean="0">
                <a:solidFill>
                  <a:srgbClr val="000000"/>
                </a:solidFill>
              </a:rPr>
              <a:pPr>
                <a:defRPr/>
              </a:pPr>
              <a:t>6</a:t>
            </a:fld>
            <a:endParaRPr lang="en-US">
              <a:solidFill>
                <a:srgbClr val="000000"/>
              </a:solidFill>
            </a:endParaRPr>
          </a:p>
        </p:txBody>
      </p:sp>
    </p:spTree>
    <p:extLst>
      <p:ext uri="{BB962C8B-B14F-4D97-AF65-F5344CB8AC3E}">
        <p14:creationId xmlns:p14="http://schemas.microsoft.com/office/powerpoint/2010/main" val="481066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ChangeArrowheads="1"/>
          </p:cNvSpPr>
          <p:nvPr>
            <p:ph type="title"/>
          </p:nvPr>
        </p:nvSpPr>
        <p:spPr/>
        <p:txBody>
          <a:bodyPr/>
          <a:lstStyle/>
          <a:p>
            <a:pPr eaLnBrk="1" hangingPunct="1">
              <a:spcBef>
                <a:spcPct val="50000"/>
              </a:spcBef>
            </a:pPr>
            <a:r>
              <a:rPr lang="en-US" sz="2400" b="1" dirty="0"/>
              <a:t>FACTORS AFFECTING CLEANING EFFICIENCY</a:t>
            </a:r>
          </a:p>
        </p:txBody>
      </p:sp>
      <p:sp>
        <p:nvSpPr>
          <p:cNvPr id="71700" name="Text Box 19"/>
          <p:cNvSpPr txBox="1">
            <a:spLocks noChangeArrowheads="1"/>
          </p:cNvSpPr>
          <p:nvPr/>
        </p:nvSpPr>
        <p:spPr bwMode="auto">
          <a:xfrm>
            <a:off x="1036599" y="1746587"/>
            <a:ext cx="7493540" cy="2862322"/>
          </a:xfrm>
          <a:prstGeom prst="rect">
            <a:avLst/>
          </a:prstGeom>
          <a:noFill/>
          <a:ln w="57150">
            <a:noFill/>
            <a:miter lim="800000"/>
            <a:headEnd/>
            <a:tailEnd/>
          </a:ln>
          <a:effectLst/>
        </p:spPr>
        <p:txBody>
          <a:bodyPr wrap="square">
            <a:spAutoFit/>
          </a:bodyPr>
          <a:lstStyle>
            <a:lvl1pPr defTabSz="177800" eaLnBrk="0" hangingPunct="0">
              <a:defRPr sz="2400">
                <a:solidFill>
                  <a:schemeClr val="tx1"/>
                </a:solidFill>
                <a:latin typeface="Arial" charset="0"/>
              </a:defRPr>
            </a:lvl1pPr>
            <a:lvl2pPr marL="742950" indent="-285750" defTabSz="177800" eaLnBrk="0" hangingPunct="0">
              <a:defRPr sz="2400">
                <a:solidFill>
                  <a:schemeClr val="tx1"/>
                </a:solidFill>
                <a:latin typeface="Arial" charset="0"/>
              </a:defRPr>
            </a:lvl2pPr>
            <a:lvl3pPr marL="1143000" indent="-228600" defTabSz="177800" eaLnBrk="0" hangingPunct="0">
              <a:defRPr sz="2400">
                <a:solidFill>
                  <a:schemeClr val="tx1"/>
                </a:solidFill>
                <a:latin typeface="Arial" charset="0"/>
              </a:defRPr>
            </a:lvl3pPr>
            <a:lvl4pPr marL="1600200" indent="-228600" defTabSz="177800" eaLnBrk="0" hangingPunct="0">
              <a:defRPr sz="2400">
                <a:solidFill>
                  <a:schemeClr val="tx1"/>
                </a:solidFill>
                <a:latin typeface="Arial" charset="0"/>
              </a:defRPr>
            </a:lvl4pPr>
            <a:lvl5pPr marL="2057400" indent="-228600" defTabSz="177800" eaLnBrk="0" hangingPunct="0">
              <a:defRPr sz="2400">
                <a:solidFill>
                  <a:schemeClr val="tx1"/>
                </a:solidFill>
                <a:latin typeface="Arial" charset="0"/>
              </a:defRPr>
            </a:lvl5pPr>
            <a:lvl6pPr marL="2514600" indent="-228600" defTabSz="177800" eaLnBrk="0" fontAlgn="base" hangingPunct="0">
              <a:spcBef>
                <a:spcPct val="0"/>
              </a:spcBef>
              <a:spcAft>
                <a:spcPct val="0"/>
              </a:spcAft>
              <a:defRPr sz="2400">
                <a:solidFill>
                  <a:schemeClr val="tx1"/>
                </a:solidFill>
                <a:latin typeface="Arial" charset="0"/>
              </a:defRPr>
            </a:lvl6pPr>
            <a:lvl7pPr marL="2971800" indent="-228600" defTabSz="177800" eaLnBrk="0" fontAlgn="base" hangingPunct="0">
              <a:spcBef>
                <a:spcPct val="0"/>
              </a:spcBef>
              <a:spcAft>
                <a:spcPct val="0"/>
              </a:spcAft>
              <a:defRPr sz="2400">
                <a:solidFill>
                  <a:schemeClr val="tx1"/>
                </a:solidFill>
                <a:latin typeface="Arial" charset="0"/>
              </a:defRPr>
            </a:lvl7pPr>
            <a:lvl8pPr marL="3429000" indent="-228600" defTabSz="177800" eaLnBrk="0" fontAlgn="base" hangingPunct="0">
              <a:spcBef>
                <a:spcPct val="0"/>
              </a:spcBef>
              <a:spcAft>
                <a:spcPct val="0"/>
              </a:spcAft>
              <a:defRPr sz="2400">
                <a:solidFill>
                  <a:schemeClr val="tx1"/>
                </a:solidFill>
                <a:latin typeface="Arial" charset="0"/>
              </a:defRPr>
            </a:lvl8pPr>
            <a:lvl9pPr marL="3886200" indent="-228600" defTabSz="177800" eaLnBrk="0" fontAlgn="base" hangingPunct="0">
              <a:spcBef>
                <a:spcPct val="0"/>
              </a:spcBef>
              <a:spcAft>
                <a:spcPct val="0"/>
              </a:spcAft>
              <a:defRPr sz="2400">
                <a:solidFill>
                  <a:schemeClr val="tx1"/>
                </a:solidFill>
                <a:latin typeface="Arial" charset="0"/>
              </a:defRPr>
            </a:lvl9pPr>
          </a:lstStyle>
          <a:p>
            <a:pPr marL="342900" indent="-342900" eaLnBrk="1" hangingPunct="1">
              <a:spcBef>
                <a:spcPct val="50000"/>
              </a:spcBef>
              <a:buClr>
                <a:srgbClr val="0070C0"/>
              </a:buClr>
              <a:buFont typeface="Arial" panose="020B0604020202020204" pitchFamily="34" charset="0"/>
              <a:buChar char="•"/>
            </a:pPr>
            <a:r>
              <a:rPr lang="en-US" sz="1800" dirty="0"/>
              <a:t>Type of soil</a:t>
            </a:r>
          </a:p>
          <a:p>
            <a:pPr marL="342900" indent="-342900" eaLnBrk="1" hangingPunct="1">
              <a:spcBef>
                <a:spcPct val="50000"/>
              </a:spcBef>
              <a:buClr>
                <a:srgbClr val="0070C0"/>
              </a:buClr>
              <a:buFont typeface="Arial" panose="020B0604020202020204" pitchFamily="34" charset="0"/>
              <a:buChar char="•"/>
            </a:pPr>
            <a:r>
              <a:rPr lang="en-US" sz="1800" dirty="0"/>
              <a:t>Time since equipment became “dirty” 	</a:t>
            </a:r>
          </a:p>
          <a:p>
            <a:pPr marL="342900" indent="-342900" eaLnBrk="1" hangingPunct="1">
              <a:spcBef>
                <a:spcPct val="50000"/>
              </a:spcBef>
              <a:buClr>
                <a:srgbClr val="0070C0"/>
              </a:buClr>
              <a:buFont typeface="Arial" panose="020B0604020202020204" pitchFamily="34" charset="0"/>
              <a:buChar char="•"/>
            </a:pPr>
            <a:r>
              <a:rPr lang="en-US" sz="1800" dirty="0"/>
              <a:t>Temperature</a:t>
            </a:r>
          </a:p>
          <a:p>
            <a:pPr marL="342900" indent="-342900" eaLnBrk="1" hangingPunct="1">
              <a:spcBef>
                <a:spcPct val="50000"/>
              </a:spcBef>
              <a:buClr>
                <a:srgbClr val="0070C0"/>
              </a:buClr>
              <a:buFont typeface="Arial" panose="020B0604020202020204" pitchFamily="34" charset="0"/>
              <a:buChar char="•"/>
            </a:pPr>
            <a:r>
              <a:rPr lang="en-US" sz="1800" dirty="0"/>
              <a:t>Concentration of the cleaning agent</a:t>
            </a:r>
          </a:p>
          <a:p>
            <a:pPr marL="342900" indent="-342900" eaLnBrk="1" hangingPunct="1">
              <a:spcBef>
                <a:spcPct val="50000"/>
              </a:spcBef>
              <a:buClr>
                <a:srgbClr val="0070C0"/>
              </a:buClr>
              <a:buFont typeface="Arial" panose="020B0604020202020204" pitchFamily="34" charset="0"/>
              <a:buChar char="•"/>
            </a:pPr>
            <a:r>
              <a:rPr lang="en-US" sz="1800" dirty="0"/>
              <a:t>Type of material being cleaned (stainless steel, 	plastic, glass, etc.)</a:t>
            </a:r>
          </a:p>
          <a:p>
            <a:pPr marL="342900" indent="-342900" eaLnBrk="1" hangingPunct="1">
              <a:spcBef>
                <a:spcPct val="50000"/>
              </a:spcBef>
              <a:buClr>
                <a:srgbClr val="0070C0"/>
              </a:buClr>
              <a:buFont typeface="Arial" panose="020B0604020202020204" pitchFamily="34" charset="0"/>
              <a:buChar char="•"/>
            </a:pPr>
            <a:r>
              <a:rPr lang="en-US" sz="1800" dirty="0"/>
              <a:t>Contact time</a:t>
            </a:r>
          </a:p>
          <a:p>
            <a:pPr marL="342900" indent="-342900" eaLnBrk="1" hangingPunct="1">
              <a:spcBef>
                <a:spcPct val="50000"/>
              </a:spcBef>
              <a:buClr>
                <a:srgbClr val="0070C0"/>
              </a:buClr>
              <a:buFont typeface="Arial" panose="020B0604020202020204" pitchFamily="34" charset="0"/>
              <a:buChar char="•"/>
            </a:pPr>
            <a:r>
              <a:rPr lang="en-US" sz="1800" dirty="0"/>
              <a:t>External energy (agitation, turbulent flow)</a:t>
            </a:r>
          </a:p>
        </p:txBody>
      </p:sp>
      <p:sp>
        <p:nvSpPr>
          <p:cNvPr id="6" name="TextBox 5">
            <a:extLst>
              <a:ext uri="{FF2B5EF4-FFF2-40B4-BE49-F238E27FC236}">
                <a16:creationId xmlns:a16="http://schemas.microsoft.com/office/drawing/2014/main" id="{D3F46835-3338-4792-833B-4E301ADF3AED}"/>
              </a:ext>
            </a:extLst>
          </p:cNvPr>
          <p:cNvSpPr txBox="1"/>
          <p:nvPr/>
        </p:nvSpPr>
        <p:spPr>
          <a:xfrm>
            <a:off x="489318" y="5111413"/>
            <a:ext cx="8278901" cy="1569660"/>
          </a:xfrm>
          <a:prstGeom prst="rect">
            <a:avLst/>
          </a:prstGeom>
          <a:noFill/>
        </p:spPr>
        <p:txBody>
          <a:bodyPr wrap="square">
            <a:spAutoFit/>
          </a:bodyPr>
          <a:lstStyle/>
          <a:p>
            <a:r>
              <a:rPr kumimoji="0" lang="en-US" sz="1600" b="0" i="0" u="none" strike="noStrike" kern="1200" cap="none" spc="0" normalizeH="0" baseline="0" noProof="0" dirty="0">
                <a:ln>
                  <a:noFill/>
                </a:ln>
                <a:solidFill>
                  <a:srgbClr val="000000"/>
                </a:solidFill>
                <a:effectLst/>
                <a:uLnTx/>
                <a:uFillTx/>
                <a:latin typeface="Arial" pitchFamily="34" charset="0"/>
                <a:ea typeface="+mn-ea"/>
                <a:cs typeface="+mn-cs"/>
              </a:rPr>
              <a:t>All of these factors must be taken into account when designing a cleaning process. It’s possible to design many adequate cleaning processes by varying these factors.  But remember, that whatever processes you design and plan to use, you must VALIDATE them – prove that they work.  Unless you need a large variety of cleaning procedures, most companies try to design one process to accommodate all of their potential cleaning situations and then validate that process. </a:t>
            </a:r>
            <a:endParaRPr lang="en-US" sz="1600" dirty="0"/>
          </a:p>
        </p:txBody>
      </p:sp>
      <p:sp>
        <p:nvSpPr>
          <p:cNvPr id="20"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613775" y="6284913"/>
            <a:ext cx="530225" cy="409575"/>
          </a:xfrm>
          <a:prstGeom prst="rect">
            <a:avLst/>
          </a:prstGeom>
        </p:spPr>
        <p:txBody>
          <a:bodyPr/>
          <a:lstStyle/>
          <a:p>
            <a:pPr>
              <a:defRPr/>
            </a:pPr>
            <a:fld id="{4457309E-0394-4323-9591-16A50A80CB2C}" type="slidenum">
              <a:rPr lang="en-US"/>
              <a:pPr>
                <a:defRPr/>
              </a:pPr>
              <a:t>60</a:t>
            </a:fld>
            <a:endParaRPr lang="en-US" dirty="0"/>
          </a:p>
        </p:txBody>
      </p:sp>
    </p:spTree>
    <p:extLst>
      <p:ext uri="{BB962C8B-B14F-4D97-AF65-F5344CB8AC3E}">
        <p14:creationId xmlns:p14="http://schemas.microsoft.com/office/powerpoint/2010/main" val="7075414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ChangeArrowheads="1"/>
          </p:cNvSpPr>
          <p:nvPr>
            <p:ph type="title"/>
          </p:nvPr>
        </p:nvSpPr>
        <p:spPr/>
        <p:txBody>
          <a:bodyPr/>
          <a:lstStyle/>
          <a:p>
            <a:pPr eaLnBrk="1" hangingPunct="1">
              <a:lnSpc>
                <a:spcPct val="114000"/>
              </a:lnSpc>
            </a:pPr>
            <a:r>
              <a:rPr lang="en-US" sz="2800" b="1" dirty="0">
                <a:latin typeface="Arial" charset="0"/>
              </a:rPr>
              <a:t>Dirty Hold</a:t>
            </a:r>
          </a:p>
        </p:txBody>
      </p:sp>
      <p:sp>
        <p:nvSpPr>
          <p:cNvPr id="75797" name="Text Box 21"/>
          <p:cNvSpPr txBox="1">
            <a:spLocks noChangeArrowheads="1"/>
          </p:cNvSpPr>
          <p:nvPr/>
        </p:nvSpPr>
        <p:spPr bwMode="auto">
          <a:xfrm>
            <a:off x="395215" y="1527850"/>
            <a:ext cx="835356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b="1" dirty="0"/>
              <a:t>How long can you let the soil stay on the </a:t>
            </a:r>
          </a:p>
          <a:p>
            <a:pPr eaLnBrk="1" hangingPunct="1"/>
            <a:r>
              <a:rPr lang="en-US" b="1" dirty="0"/>
              <a:t>Dishes and still get them clean with the standard cycle?</a:t>
            </a:r>
          </a:p>
        </p:txBody>
      </p:sp>
      <p:sp>
        <p:nvSpPr>
          <p:cNvPr id="75780" name="Rectangle 4"/>
          <p:cNvSpPr>
            <a:spLocks noGrp="1" noChangeArrowheads="1"/>
          </p:cNvSpPr>
          <p:nvPr>
            <p:ph type="body" idx="4294967295"/>
          </p:nvPr>
        </p:nvSpPr>
        <p:spPr>
          <a:xfrm>
            <a:off x="2584014" y="2413179"/>
            <a:ext cx="4316412" cy="4171950"/>
          </a:xfrm>
          <a:noFill/>
          <a:ln w="57150">
            <a:noFill/>
            <a:miter lim="800000"/>
            <a:headEnd/>
            <a:tailEnd/>
          </a:ln>
        </p:spPr>
        <p:txBody>
          <a:bodyPr>
            <a:normAutofit lnSpcReduction="10000"/>
          </a:bodyPr>
          <a:lstStyle/>
          <a:p>
            <a:pPr eaLnBrk="1" hangingPunct="1">
              <a:buClr>
                <a:srgbClr val="0070C0"/>
              </a:buClr>
            </a:pPr>
            <a:r>
              <a:rPr lang="en-US" b="0" dirty="0"/>
              <a:t>When is the easiest time to clean dishes…when the food is still wet, or later when it has dried?</a:t>
            </a:r>
          </a:p>
          <a:p>
            <a:pPr eaLnBrk="1" hangingPunct="1">
              <a:buClr>
                <a:srgbClr val="0070C0"/>
              </a:buClr>
            </a:pPr>
            <a:r>
              <a:rPr lang="en-US" b="0" dirty="0"/>
              <a:t>Do all foods clean away equally?</a:t>
            </a:r>
          </a:p>
          <a:p>
            <a:pPr eaLnBrk="1" hangingPunct="1">
              <a:buClr>
                <a:srgbClr val="0070C0"/>
              </a:buClr>
            </a:pPr>
            <a:r>
              <a:rPr lang="en-US" b="0" dirty="0"/>
              <a:t>Cleaning usually gets harder the longer you wait. </a:t>
            </a:r>
          </a:p>
          <a:p>
            <a:pPr eaLnBrk="1" hangingPunct="1">
              <a:buClr>
                <a:srgbClr val="0070C0"/>
              </a:buClr>
            </a:pPr>
            <a:r>
              <a:rPr lang="en-US" b="0" dirty="0"/>
              <a:t>Your standard cleaning procedure may not be adequate if you wait too long to clean.  </a:t>
            </a:r>
          </a:p>
          <a:p>
            <a:pPr eaLnBrk="1" hangingPunct="1">
              <a:buClr>
                <a:srgbClr val="0070C0"/>
              </a:buClr>
            </a:pPr>
            <a:r>
              <a:rPr lang="en-US" b="0" dirty="0"/>
              <a:t>FDA expects you to know how long you can hold a piece of equipment dirty and still be able to adequately clean it.</a:t>
            </a:r>
            <a:endParaRPr lang="en-US" b="0" dirty="0">
              <a:latin typeface="Arial" charset="0"/>
            </a:endParaRPr>
          </a:p>
        </p:txBody>
      </p:sp>
      <p:sp>
        <p:nvSpPr>
          <p:cNvPr id="21"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636000" y="6335713"/>
            <a:ext cx="508000" cy="436562"/>
          </a:xfrm>
          <a:prstGeom prst="rect">
            <a:avLst/>
          </a:prstGeom>
        </p:spPr>
        <p:txBody>
          <a:bodyPr/>
          <a:lstStyle/>
          <a:p>
            <a:pPr algn="r">
              <a:defRPr/>
            </a:pPr>
            <a:fld id="{65630001-2FB4-4C99-82A3-B06C5AE0E49D}" type="slidenum">
              <a:rPr lang="en-US"/>
              <a:pPr algn="r">
                <a:defRPr/>
              </a:pPr>
              <a:t>61</a:t>
            </a:fld>
            <a:endParaRPr lang="en-US" dirty="0"/>
          </a:p>
        </p:txBody>
      </p:sp>
    </p:spTree>
    <p:extLst>
      <p:ext uri="{BB962C8B-B14F-4D97-AF65-F5344CB8AC3E}">
        <p14:creationId xmlns:p14="http://schemas.microsoft.com/office/powerpoint/2010/main" val="28944560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ChangeArrowheads="1"/>
          </p:cNvSpPr>
          <p:nvPr>
            <p:ph type="title"/>
          </p:nvPr>
        </p:nvSpPr>
        <p:spPr/>
        <p:txBody>
          <a:bodyPr/>
          <a:lstStyle/>
          <a:p>
            <a:pPr eaLnBrk="1" hangingPunct="1">
              <a:lnSpc>
                <a:spcPct val="114000"/>
              </a:lnSpc>
            </a:pPr>
            <a:r>
              <a:rPr lang="en-US" sz="3200" dirty="0"/>
              <a:t>Methods Of Cleaning</a:t>
            </a:r>
            <a:endParaRPr lang="en-US" sz="3200" b="1" dirty="0">
              <a:latin typeface="Arial" charset="0"/>
            </a:endParaRPr>
          </a:p>
        </p:txBody>
      </p:sp>
      <p:sp>
        <p:nvSpPr>
          <p:cNvPr id="71700" name="Text Box 19"/>
          <p:cNvSpPr txBox="1">
            <a:spLocks noChangeArrowheads="1"/>
          </p:cNvSpPr>
          <p:nvPr/>
        </p:nvSpPr>
        <p:spPr bwMode="auto">
          <a:xfrm>
            <a:off x="648511" y="1527850"/>
            <a:ext cx="7493540" cy="4555093"/>
          </a:xfrm>
          <a:prstGeom prst="rect">
            <a:avLst/>
          </a:prstGeom>
          <a:noFill/>
          <a:ln w="57150">
            <a:noFill/>
            <a:miter lim="800000"/>
            <a:headEnd/>
            <a:tailEnd/>
          </a:ln>
          <a:effectLst/>
        </p:spPr>
        <p:txBody>
          <a:bodyPr wrap="square">
            <a:spAutoFit/>
          </a:bodyPr>
          <a:lstStyle>
            <a:lvl1pPr defTabSz="177800" eaLnBrk="0" hangingPunct="0">
              <a:defRPr sz="2400">
                <a:solidFill>
                  <a:schemeClr val="tx1"/>
                </a:solidFill>
                <a:latin typeface="Arial" charset="0"/>
              </a:defRPr>
            </a:lvl1pPr>
            <a:lvl2pPr marL="742950" indent="-285750" defTabSz="177800" eaLnBrk="0" hangingPunct="0">
              <a:defRPr sz="2400">
                <a:solidFill>
                  <a:schemeClr val="tx1"/>
                </a:solidFill>
                <a:latin typeface="Arial" charset="0"/>
              </a:defRPr>
            </a:lvl2pPr>
            <a:lvl3pPr marL="1143000" indent="-228600" defTabSz="177800" eaLnBrk="0" hangingPunct="0">
              <a:defRPr sz="2400">
                <a:solidFill>
                  <a:schemeClr val="tx1"/>
                </a:solidFill>
                <a:latin typeface="Arial" charset="0"/>
              </a:defRPr>
            </a:lvl3pPr>
            <a:lvl4pPr marL="1600200" indent="-228600" defTabSz="177800" eaLnBrk="0" hangingPunct="0">
              <a:defRPr sz="2400">
                <a:solidFill>
                  <a:schemeClr val="tx1"/>
                </a:solidFill>
                <a:latin typeface="Arial" charset="0"/>
              </a:defRPr>
            </a:lvl4pPr>
            <a:lvl5pPr marL="2057400" indent="-228600" defTabSz="177800" eaLnBrk="0" hangingPunct="0">
              <a:defRPr sz="2400">
                <a:solidFill>
                  <a:schemeClr val="tx1"/>
                </a:solidFill>
                <a:latin typeface="Arial" charset="0"/>
              </a:defRPr>
            </a:lvl5pPr>
            <a:lvl6pPr marL="2514600" indent="-228600" defTabSz="177800" eaLnBrk="0" fontAlgn="base" hangingPunct="0">
              <a:spcBef>
                <a:spcPct val="0"/>
              </a:spcBef>
              <a:spcAft>
                <a:spcPct val="0"/>
              </a:spcAft>
              <a:defRPr sz="2400">
                <a:solidFill>
                  <a:schemeClr val="tx1"/>
                </a:solidFill>
                <a:latin typeface="Arial" charset="0"/>
              </a:defRPr>
            </a:lvl6pPr>
            <a:lvl7pPr marL="2971800" indent="-228600" defTabSz="177800" eaLnBrk="0" fontAlgn="base" hangingPunct="0">
              <a:spcBef>
                <a:spcPct val="0"/>
              </a:spcBef>
              <a:spcAft>
                <a:spcPct val="0"/>
              </a:spcAft>
              <a:defRPr sz="2400">
                <a:solidFill>
                  <a:schemeClr val="tx1"/>
                </a:solidFill>
                <a:latin typeface="Arial" charset="0"/>
              </a:defRPr>
            </a:lvl7pPr>
            <a:lvl8pPr marL="3429000" indent="-228600" defTabSz="177800" eaLnBrk="0" fontAlgn="base" hangingPunct="0">
              <a:spcBef>
                <a:spcPct val="0"/>
              </a:spcBef>
              <a:spcAft>
                <a:spcPct val="0"/>
              </a:spcAft>
              <a:defRPr sz="2400">
                <a:solidFill>
                  <a:schemeClr val="tx1"/>
                </a:solidFill>
                <a:latin typeface="Arial" charset="0"/>
              </a:defRPr>
            </a:lvl8pPr>
            <a:lvl9pPr marL="3886200" indent="-228600" defTabSz="177800" eaLnBrk="0" fontAlgn="base" hangingPunct="0">
              <a:spcBef>
                <a:spcPct val="0"/>
              </a:spcBef>
              <a:spcAft>
                <a:spcPct val="0"/>
              </a:spcAft>
              <a:defRPr sz="2400">
                <a:solidFill>
                  <a:schemeClr val="tx1"/>
                </a:solidFill>
                <a:latin typeface="Arial" charset="0"/>
              </a:defRPr>
            </a:lvl9pPr>
          </a:lstStyle>
          <a:p>
            <a:pPr eaLnBrk="1" hangingPunct="1">
              <a:spcBef>
                <a:spcPts val="600"/>
              </a:spcBef>
              <a:buClr>
                <a:srgbClr val="579FDB"/>
              </a:buClr>
            </a:pPr>
            <a:r>
              <a:rPr lang="en-US" sz="2000" b="1" dirty="0"/>
              <a:t>Manual – </a:t>
            </a:r>
            <a:r>
              <a:rPr lang="en-US" sz="1600" dirty="0"/>
              <a:t>(least effective)</a:t>
            </a:r>
          </a:p>
          <a:p>
            <a:pPr marL="342900" indent="-342900" eaLnBrk="1" hangingPunct="1">
              <a:spcBef>
                <a:spcPts val="600"/>
              </a:spcBef>
              <a:buClr>
                <a:srgbClr val="0070C0"/>
              </a:buClr>
              <a:buFont typeface="Arial" panose="020B0604020202020204" pitchFamily="34" charset="0"/>
              <a:buChar char="•"/>
            </a:pPr>
            <a:r>
              <a:rPr lang="en-US" sz="1800" dirty="0"/>
              <a:t>People do the cleaning.  (People are variable).  </a:t>
            </a:r>
          </a:p>
          <a:p>
            <a:pPr marL="342900" indent="-342900" eaLnBrk="1" hangingPunct="1">
              <a:spcBef>
                <a:spcPts val="600"/>
              </a:spcBef>
              <a:buClr>
                <a:srgbClr val="0070C0"/>
              </a:buClr>
              <a:buFont typeface="Arial" panose="020B0604020202020204" pitchFamily="34" charset="0"/>
              <a:buChar char="•"/>
            </a:pPr>
            <a:r>
              <a:rPr lang="en-US" sz="1800" dirty="0"/>
              <a:t>Process more difficult to validate.  </a:t>
            </a:r>
          </a:p>
          <a:p>
            <a:pPr marL="342900" indent="-342900" eaLnBrk="1" hangingPunct="1">
              <a:spcBef>
                <a:spcPts val="600"/>
              </a:spcBef>
              <a:buClr>
                <a:srgbClr val="0070C0"/>
              </a:buClr>
              <a:buFont typeface="Arial" panose="020B0604020202020204" pitchFamily="34" charset="0"/>
              <a:buChar char="•"/>
            </a:pPr>
            <a:r>
              <a:rPr lang="en-US" sz="1800" dirty="0"/>
              <a:t>People must be well trained and qualified.</a:t>
            </a:r>
          </a:p>
          <a:p>
            <a:pPr eaLnBrk="1" hangingPunct="1">
              <a:spcBef>
                <a:spcPts val="600"/>
              </a:spcBef>
              <a:buClr>
                <a:srgbClr val="579FDB"/>
              </a:buClr>
            </a:pPr>
            <a:r>
              <a:rPr lang="en-US" sz="2000" b="1" dirty="0"/>
              <a:t>Mechanical Cleaning</a:t>
            </a:r>
          </a:p>
          <a:p>
            <a:pPr marL="342900" indent="-342900" eaLnBrk="1" hangingPunct="1">
              <a:spcBef>
                <a:spcPts val="600"/>
              </a:spcBef>
              <a:buClr>
                <a:srgbClr val="0070C0"/>
              </a:buClr>
              <a:buFont typeface="Arial" panose="020B0604020202020204" pitchFamily="34" charset="0"/>
              <a:buChar char="•"/>
            </a:pPr>
            <a:r>
              <a:rPr lang="en-US" sz="1800" dirty="0"/>
              <a:t>Glassware washers using pre-programmed wash/rinse steps.</a:t>
            </a:r>
          </a:p>
          <a:p>
            <a:pPr marL="342900" indent="-342900" eaLnBrk="1" hangingPunct="1">
              <a:spcBef>
                <a:spcPts val="600"/>
              </a:spcBef>
              <a:buClr>
                <a:srgbClr val="0070C0"/>
              </a:buClr>
              <a:buFont typeface="Arial" panose="020B0604020202020204" pitchFamily="34" charset="0"/>
              <a:buChar char="•"/>
            </a:pPr>
            <a:r>
              <a:rPr lang="en-US" sz="1800" dirty="0"/>
              <a:t>Process including load patterns must be validated.</a:t>
            </a:r>
          </a:p>
          <a:p>
            <a:pPr eaLnBrk="1" hangingPunct="1">
              <a:spcBef>
                <a:spcPts val="600"/>
              </a:spcBef>
              <a:buClr>
                <a:srgbClr val="579FDB"/>
              </a:buClr>
            </a:pPr>
            <a:r>
              <a:rPr lang="en-US" sz="2000" b="1" dirty="0"/>
              <a:t>Clean-In-Place (CIP)</a:t>
            </a:r>
            <a:endParaRPr lang="en-US" sz="2000" dirty="0"/>
          </a:p>
          <a:p>
            <a:pPr marL="342900" indent="-342900" eaLnBrk="1" hangingPunct="1">
              <a:spcBef>
                <a:spcPts val="600"/>
              </a:spcBef>
              <a:buClr>
                <a:srgbClr val="0070C0"/>
              </a:buClr>
              <a:buFont typeface="Arial" panose="020B0604020202020204" pitchFamily="34" charset="0"/>
              <a:buChar char="•"/>
            </a:pPr>
            <a:r>
              <a:rPr lang="en-US" sz="1800" dirty="0"/>
              <a:t>Equipment stays where it is, the cleaning system is brought to the equipment. </a:t>
            </a:r>
          </a:p>
          <a:p>
            <a:pPr marL="342900" indent="-342900" eaLnBrk="1" hangingPunct="1">
              <a:spcBef>
                <a:spcPts val="600"/>
              </a:spcBef>
              <a:buClr>
                <a:srgbClr val="0070C0"/>
              </a:buClr>
              <a:buFont typeface="Arial" panose="020B0604020202020204" pitchFamily="34" charset="0"/>
              <a:buChar char="•"/>
            </a:pPr>
            <a:r>
              <a:rPr lang="en-US" sz="1800" dirty="0"/>
              <a:t>Often utilize spray balls placed within the unit to be cleaned.  </a:t>
            </a:r>
          </a:p>
          <a:p>
            <a:pPr marL="342900" indent="-342900" eaLnBrk="1" hangingPunct="1">
              <a:spcBef>
                <a:spcPts val="600"/>
              </a:spcBef>
              <a:buClr>
                <a:srgbClr val="0070C0"/>
              </a:buClr>
              <a:buFont typeface="Arial" panose="020B0604020202020204" pitchFamily="34" charset="0"/>
              <a:buChar char="•"/>
            </a:pPr>
            <a:r>
              <a:rPr lang="en-US" sz="1800" dirty="0"/>
              <a:t>Processes can vary for different pieces of equipment or products.  Each process must be validated.</a:t>
            </a:r>
          </a:p>
        </p:txBody>
      </p:sp>
      <p:sp>
        <p:nvSpPr>
          <p:cNvPr id="6" name="TextBox 5">
            <a:extLst>
              <a:ext uri="{FF2B5EF4-FFF2-40B4-BE49-F238E27FC236}">
                <a16:creationId xmlns:a16="http://schemas.microsoft.com/office/drawing/2014/main" id="{D2A9D987-7D52-46EC-A654-29AE8652D9E2}"/>
              </a:ext>
            </a:extLst>
          </p:cNvPr>
          <p:cNvSpPr txBox="1"/>
          <p:nvPr/>
        </p:nvSpPr>
        <p:spPr>
          <a:xfrm>
            <a:off x="648511" y="6057481"/>
            <a:ext cx="7822641" cy="646331"/>
          </a:xfrm>
          <a:prstGeom prst="rect">
            <a:avLst/>
          </a:prstGeom>
          <a:noFill/>
        </p:spPr>
        <p:txBody>
          <a:bodyPr wrap="square">
            <a:sp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i="0" u="none" strike="noStrike" kern="1200" cap="none" spc="0" normalizeH="0" baseline="0" noProof="0" dirty="0">
                <a:ln>
                  <a:noFill/>
                </a:ln>
                <a:solidFill>
                  <a:srgbClr val="000000"/>
                </a:solidFill>
                <a:effectLst/>
                <a:uLnTx/>
                <a:uFillTx/>
                <a:latin typeface="Arial" pitchFamily="34" charset="0"/>
                <a:ea typeface="+mn-ea"/>
                <a:cs typeface="+mn-cs"/>
              </a:rPr>
              <a:t>If you have a choice, the preferred method of cleaning is “clean in place”.  You </a:t>
            </a:r>
            <a:r>
              <a:rPr lang="en-US" sz="1200" dirty="0">
                <a:solidFill>
                  <a:srgbClr val="000000"/>
                </a:solidFill>
                <a:latin typeface="Arial" pitchFamily="34" charset="0"/>
              </a:rPr>
              <a:t>d</a:t>
            </a:r>
            <a:r>
              <a:rPr kumimoji="0" lang="en-US" sz="1200" i="0" u="none" strike="noStrike" kern="1200" cap="none" spc="0" normalizeH="0" baseline="0" noProof="0" dirty="0" err="1">
                <a:ln>
                  <a:noFill/>
                </a:ln>
                <a:solidFill>
                  <a:srgbClr val="000000"/>
                </a:solidFill>
                <a:effectLst/>
                <a:uLnTx/>
                <a:uFillTx/>
                <a:latin typeface="Arial" pitchFamily="34" charset="0"/>
                <a:ea typeface="+mn-ea"/>
                <a:cs typeface="+mn-cs"/>
              </a:rPr>
              <a:t>on’t</a:t>
            </a:r>
            <a:r>
              <a:rPr kumimoji="0" lang="en-US" sz="1200" i="0" u="none" strike="noStrike" kern="1200" cap="none" spc="0" normalizeH="0" baseline="0" noProof="0" dirty="0">
                <a:ln>
                  <a:noFill/>
                </a:ln>
                <a:solidFill>
                  <a:srgbClr val="000000"/>
                </a:solidFill>
                <a:effectLst/>
                <a:uLnTx/>
                <a:uFillTx/>
                <a:latin typeface="Arial" pitchFamily="34" charset="0"/>
                <a:ea typeface="+mn-ea"/>
                <a:cs typeface="+mn-cs"/>
              </a:rPr>
              <a:t> have to bring materials to be cleaned to the unit, don’t have to package the washed material to keep it clean.  Potential contamination during transport is eliminated since nothing is transported.  </a:t>
            </a:r>
          </a:p>
        </p:txBody>
      </p:sp>
      <p:sp>
        <p:nvSpPr>
          <p:cNvPr id="20"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591550" y="6419850"/>
            <a:ext cx="552450" cy="438150"/>
          </a:xfrm>
          <a:prstGeom prst="rect">
            <a:avLst/>
          </a:prstGeom>
        </p:spPr>
        <p:txBody>
          <a:bodyPr/>
          <a:lstStyle/>
          <a:p>
            <a:pPr>
              <a:defRPr/>
            </a:pPr>
            <a:fld id="{4457309E-0394-4323-9591-16A50A80CB2C}" type="slidenum">
              <a:rPr lang="en-US"/>
              <a:pPr>
                <a:defRPr/>
              </a:pPr>
              <a:t>62</a:t>
            </a:fld>
            <a:endParaRPr lang="en-US" dirty="0"/>
          </a:p>
        </p:txBody>
      </p:sp>
    </p:spTree>
    <p:extLst>
      <p:ext uri="{BB962C8B-B14F-4D97-AF65-F5344CB8AC3E}">
        <p14:creationId xmlns:p14="http://schemas.microsoft.com/office/powerpoint/2010/main" val="34729686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ChangeArrowheads="1"/>
          </p:cNvSpPr>
          <p:nvPr>
            <p:ph type="title"/>
          </p:nvPr>
        </p:nvSpPr>
        <p:spPr/>
        <p:txBody>
          <a:bodyPr/>
          <a:lstStyle/>
          <a:p>
            <a:pPr eaLnBrk="1" hangingPunct="1">
              <a:lnSpc>
                <a:spcPct val="114000"/>
              </a:lnSpc>
            </a:pPr>
            <a:r>
              <a:rPr lang="en-US" sz="2800" dirty="0">
                <a:latin typeface="Arial" charset="0"/>
              </a:rPr>
              <a:t>Cleaning Effective</a:t>
            </a:r>
            <a:endParaRPr lang="en-US" sz="2800" b="1" dirty="0">
              <a:latin typeface="Arial" charset="0"/>
            </a:endParaRPr>
          </a:p>
        </p:txBody>
      </p:sp>
      <p:sp>
        <p:nvSpPr>
          <p:cNvPr id="71700" name="Text Box 19"/>
          <p:cNvSpPr txBox="1">
            <a:spLocks noChangeArrowheads="1"/>
          </p:cNvSpPr>
          <p:nvPr/>
        </p:nvSpPr>
        <p:spPr bwMode="auto">
          <a:xfrm>
            <a:off x="621798" y="1687338"/>
            <a:ext cx="7900404" cy="4816703"/>
          </a:xfrm>
          <a:prstGeom prst="rect">
            <a:avLst/>
          </a:prstGeom>
          <a:noFill/>
          <a:ln w="57150">
            <a:noFill/>
            <a:miter lim="800000"/>
            <a:headEnd/>
            <a:tailEnd/>
          </a:ln>
          <a:effectLst/>
        </p:spPr>
        <p:txBody>
          <a:bodyPr wrap="square">
            <a:spAutoFit/>
          </a:bodyPr>
          <a:lstStyle>
            <a:lvl1pPr defTabSz="177800" eaLnBrk="0" hangingPunct="0">
              <a:defRPr sz="2400">
                <a:solidFill>
                  <a:schemeClr val="tx1"/>
                </a:solidFill>
                <a:latin typeface="Arial" charset="0"/>
              </a:defRPr>
            </a:lvl1pPr>
            <a:lvl2pPr marL="742950" indent="-285750" defTabSz="177800" eaLnBrk="0" hangingPunct="0">
              <a:defRPr sz="2400">
                <a:solidFill>
                  <a:schemeClr val="tx1"/>
                </a:solidFill>
                <a:latin typeface="Arial" charset="0"/>
              </a:defRPr>
            </a:lvl2pPr>
            <a:lvl3pPr marL="1143000" indent="-228600" defTabSz="177800" eaLnBrk="0" hangingPunct="0">
              <a:defRPr sz="2400">
                <a:solidFill>
                  <a:schemeClr val="tx1"/>
                </a:solidFill>
                <a:latin typeface="Arial" charset="0"/>
              </a:defRPr>
            </a:lvl3pPr>
            <a:lvl4pPr marL="1600200" indent="-228600" defTabSz="177800" eaLnBrk="0" hangingPunct="0">
              <a:defRPr sz="2400">
                <a:solidFill>
                  <a:schemeClr val="tx1"/>
                </a:solidFill>
                <a:latin typeface="Arial" charset="0"/>
              </a:defRPr>
            </a:lvl4pPr>
            <a:lvl5pPr marL="2057400" indent="-228600" defTabSz="177800" eaLnBrk="0" hangingPunct="0">
              <a:defRPr sz="2400">
                <a:solidFill>
                  <a:schemeClr val="tx1"/>
                </a:solidFill>
                <a:latin typeface="Arial" charset="0"/>
              </a:defRPr>
            </a:lvl5pPr>
            <a:lvl6pPr marL="2514600" indent="-228600" defTabSz="177800" eaLnBrk="0" fontAlgn="base" hangingPunct="0">
              <a:spcBef>
                <a:spcPct val="0"/>
              </a:spcBef>
              <a:spcAft>
                <a:spcPct val="0"/>
              </a:spcAft>
              <a:defRPr sz="2400">
                <a:solidFill>
                  <a:schemeClr val="tx1"/>
                </a:solidFill>
                <a:latin typeface="Arial" charset="0"/>
              </a:defRPr>
            </a:lvl6pPr>
            <a:lvl7pPr marL="2971800" indent="-228600" defTabSz="177800" eaLnBrk="0" fontAlgn="base" hangingPunct="0">
              <a:spcBef>
                <a:spcPct val="0"/>
              </a:spcBef>
              <a:spcAft>
                <a:spcPct val="0"/>
              </a:spcAft>
              <a:defRPr sz="2400">
                <a:solidFill>
                  <a:schemeClr val="tx1"/>
                </a:solidFill>
                <a:latin typeface="Arial" charset="0"/>
              </a:defRPr>
            </a:lvl7pPr>
            <a:lvl8pPr marL="3429000" indent="-228600" defTabSz="177800" eaLnBrk="0" fontAlgn="base" hangingPunct="0">
              <a:spcBef>
                <a:spcPct val="0"/>
              </a:spcBef>
              <a:spcAft>
                <a:spcPct val="0"/>
              </a:spcAft>
              <a:defRPr sz="2400">
                <a:solidFill>
                  <a:schemeClr val="tx1"/>
                </a:solidFill>
                <a:latin typeface="Arial" charset="0"/>
              </a:defRPr>
            </a:lvl8pPr>
            <a:lvl9pPr marL="3886200" indent="-228600" defTabSz="177800" eaLnBrk="0" fontAlgn="base" hangingPunct="0">
              <a:spcBef>
                <a:spcPct val="0"/>
              </a:spcBef>
              <a:spcAft>
                <a:spcPct val="0"/>
              </a:spcAft>
              <a:defRPr sz="2400">
                <a:solidFill>
                  <a:schemeClr val="tx1"/>
                </a:solidFill>
                <a:latin typeface="Arial" charset="0"/>
              </a:defRPr>
            </a:lvl9pPr>
          </a:lstStyle>
          <a:p>
            <a:pPr marL="342900" indent="-342900" eaLnBrk="1" hangingPunct="1">
              <a:spcBef>
                <a:spcPct val="50000"/>
              </a:spcBef>
              <a:buClr>
                <a:srgbClr val="0070C0"/>
              </a:buClr>
              <a:buFont typeface="Arial" panose="020B0604020202020204" pitchFamily="34" charset="0"/>
              <a:buChar char="•"/>
            </a:pPr>
            <a:r>
              <a:rPr lang="en-US" sz="2200" dirty="0"/>
              <a:t>	</a:t>
            </a:r>
            <a:r>
              <a:rPr lang="en-US" sz="2000" dirty="0"/>
              <a:t>Validation – proving that your cleaning process 	CAN work.</a:t>
            </a:r>
          </a:p>
          <a:p>
            <a:pPr marL="1085850" lvl="1" indent="-342900" eaLnBrk="1" hangingPunct="1">
              <a:spcBef>
                <a:spcPts val="600"/>
              </a:spcBef>
              <a:buClr>
                <a:srgbClr val="0070C0"/>
              </a:buClr>
              <a:buFont typeface="Arial" panose="020B0604020202020204" pitchFamily="34" charset="0"/>
              <a:buChar char="-"/>
            </a:pPr>
            <a:r>
              <a:rPr lang="en-US" sz="2000" dirty="0"/>
              <a:t>How does this compare to Cleaning Verification?</a:t>
            </a:r>
          </a:p>
          <a:p>
            <a:pPr marL="342900" indent="-342900" eaLnBrk="1" hangingPunct="1">
              <a:spcBef>
                <a:spcPct val="50000"/>
              </a:spcBef>
              <a:buClr>
                <a:srgbClr val="0070C0"/>
              </a:buClr>
              <a:buFont typeface="Arial" panose="020B0604020202020204" pitchFamily="34" charset="0"/>
              <a:buChar char="•"/>
            </a:pPr>
            <a:r>
              <a:rPr lang="en-US" sz="2000" dirty="0"/>
              <a:t>Do I have a test that will detect the contaminant?</a:t>
            </a:r>
          </a:p>
          <a:p>
            <a:pPr marL="1085850" lvl="1" indent="-342900" eaLnBrk="1" hangingPunct="1">
              <a:spcBef>
                <a:spcPts val="600"/>
              </a:spcBef>
              <a:buClr>
                <a:srgbClr val="0070C0"/>
              </a:buClr>
              <a:buFont typeface="Arial" panose="020B0604020202020204" pitchFamily="34" charset="0"/>
              <a:buChar char="-"/>
            </a:pPr>
            <a:r>
              <a:rPr lang="en-US" sz="2000" dirty="0"/>
              <a:t>Rinse samples</a:t>
            </a:r>
          </a:p>
          <a:p>
            <a:pPr marL="1085850" lvl="1" indent="-342900" eaLnBrk="1" hangingPunct="1">
              <a:spcBef>
                <a:spcPts val="600"/>
              </a:spcBef>
              <a:buClr>
                <a:srgbClr val="0070C0"/>
              </a:buClr>
              <a:buFont typeface="Arial" panose="020B0604020202020204" pitchFamily="34" charset="0"/>
              <a:buChar char="-"/>
            </a:pPr>
            <a:r>
              <a:rPr lang="en-US" sz="2000" dirty="0"/>
              <a:t>Swab samples</a:t>
            </a:r>
          </a:p>
          <a:p>
            <a:pPr marL="342900" indent="-342900" eaLnBrk="1" hangingPunct="1">
              <a:spcBef>
                <a:spcPct val="50000"/>
              </a:spcBef>
              <a:buClr>
                <a:srgbClr val="0070C0"/>
              </a:buClr>
              <a:buFont typeface="Arial" panose="020B0604020202020204" pitchFamily="34" charset="0"/>
              <a:buChar char="•"/>
            </a:pPr>
            <a:r>
              <a:rPr lang="en-US" sz="2000" dirty="0"/>
              <a:t>How effective is the test at detecting the contaminant?  </a:t>
            </a:r>
          </a:p>
          <a:p>
            <a:pPr marL="342900" indent="-342900" eaLnBrk="1" hangingPunct="1">
              <a:spcBef>
                <a:spcPct val="50000"/>
              </a:spcBef>
              <a:buClr>
                <a:srgbClr val="0070C0"/>
              </a:buClr>
              <a:buFont typeface="Arial" panose="020B0604020202020204" pitchFamily="34" charset="0"/>
              <a:buChar char="•"/>
            </a:pPr>
            <a:r>
              <a:rPr lang="en-US" sz="2000" dirty="0"/>
              <a:t>Can I show that my cleaning process on a representative surface removes the contaminant?</a:t>
            </a:r>
          </a:p>
          <a:p>
            <a:pPr marL="342900" indent="-342900" eaLnBrk="1" hangingPunct="1">
              <a:spcBef>
                <a:spcPct val="50000"/>
              </a:spcBef>
              <a:buClr>
                <a:srgbClr val="0070C0"/>
              </a:buClr>
              <a:buFont typeface="Arial" panose="020B0604020202020204" pitchFamily="34" charset="0"/>
              <a:buChar char="•"/>
            </a:pPr>
            <a:r>
              <a:rPr lang="en-US" sz="2000" dirty="0"/>
              <a:t>Can I show that my cleaning process is adequate when I clean up after a real production?</a:t>
            </a:r>
          </a:p>
          <a:p>
            <a:pPr marL="342900" indent="-342900" eaLnBrk="1" hangingPunct="1">
              <a:spcBef>
                <a:spcPct val="50000"/>
              </a:spcBef>
              <a:buClr>
                <a:srgbClr val="0070C0"/>
              </a:buClr>
              <a:buFont typeface="Arial" panose="020B0604020202020204" pitchFamily="34" charset="0"/>
              <a:buChar char="•"/>
            </a:pPr>
            <a:r>
              <a:rPr lang="en-US" sz="2000" dirty="0"/>
              <a:t>When I put this cleaning process into actual use, what testing should be routine as a check on the cleaning?</a:t>
            </a:r>
          </a:p>
        </p:txBody>
      </p:sp>
      <p:sp>
        <p:nvSpPr>
          <p:cNvPr id="20"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640763" y="6376988"/>
            <a:ext cx="503237" cy="357187"/>
          </a:xfrm>
          <a:prstGeom prst="rect">
            <a:avLst/>
          </a:prstGeom>
        </p:spPr>
        <p:txBody>
          <a:bodyPr/>
          <a:lstStyle/>
          <a:p>
            <a:pPr algn="r">
              <a:defRPr/>
            </a:pPr>
            <a:fld id="{4457309E-0394-4323-9591-16A50A80CB2C}" type="slidenum">
              <a:rPr lang="en-US"/>
              <a:pPr algn="r">
                <a:defRPr/>
              </a:pPr>
              <a:t>63</a:t>
            </a:fld>
            <a:endParaRPr lang="en-US" dirty="0"/>
          </a:p>
        </p:txBody>
      </p:sp>
    </p:spTree>
    <p:extLst>
      <p:ext uri="{BB962C8B-B14F-4D97-AF65-F5344CB8AC3E}">
        <p14:creationId xmlns:p14="http://schemas.microsoft.com/office/powerpoint/2010/main" val="20104840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5E2EB310-60F3-407B-B728-823538ED957D}"/>
              </a:ext>
            </a:extLst>
          </p:cNvPr>
          <p:cNvSpPr>
            <a:spLocks noGrp="1" noChangeArrowheads="1"/>
          </p:cNvSpPr>
          <p:nvPr>
            <p:ph type="title"/>
          </p:nvPr>
        </p:nvSpPr>
        <p:spPr/>
        <p:txBody>
          <a:bodyPr/>
          <a:lstStyle/>
          <a:p>
            <a:pPr eaLnBrk="1" hangingPunct="1">
              <a:lnSpc>
                <a:spcPct val="114000"/>
              </a:lnSpc>
            </a:pPr>
            <a:r>
              <a:rPr lang="en-US" sz="2800" dirty="0">
                <a:latin typeface="Arial" charset="0"/>
              </a:rPr>
              <a:t>Is The Cleaning Effective? (Continued)</a:t>
            </a:r>
            <a:endParaRPr lang="en-US" sz="2800" b="1" dirty="0">
              <a:latin typeface="Arial" charset="0"/>
            </a:endParaRPr>
          </a:p>
        </p:txBody>
      </p:sp>
      <p:sp>
        <p:nvSpPr>
          <p:cNvPr id="3" name="Content Placeholder 2">
            <a:extLst>
              <a:ext uri="{FF2B5EF4-FFF2-40B4-BE49-F238E27FC236}">
                <a16:creationId xmlns:a16="http://schemas.microsoft.com/office/drawing/2014/main" id="{5C3045BC-1655-43A0-9B7C-A59946B97027}"/>
              </a:ext>
            </a:extLst>
          </p:cNvPr>
          <p:cNvSpPr>
            <a:spLocks noGrp="1"/>
          </p:cNvSpPr>
          <p:nvPr>
            <p:ph idx="4294967295"/>
          </p:nvPr>
        </p:nvSpPr>
        <p:spPr>
          <a:xfrm>
            <a:off x="233917" y="1650114"/>
            <a:ext cx="8609458" cy="5143500"/>
          </a:xfrm>
        </p:spPr>
        <p:txBody>
          <a:bodyPr>
            <a:normAutofit lnSpcReduction="10000"/>
          </a:bodyPr>
          <a:lstStyle/>
          <a:p>
            <a:pPr marL="0" marR="0" lvl="0" indent="0" defTabSz="914400" rtl="0" eaLnBrk="1" fontAlgn="base" latinLnBrk="0" hangingPunct="1">
              <a:lnSpc>
                <a:spcPct val="100000"/>
              </a:lnSpc>
              <a:spcBef>
                <a:spcPct val="3000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itchFamily="34" charset="0"/>
                <a:ea typeface="+mn-ea"/>
                <a:cs typeface="+mn-cs"/>
              </a:rPr>
              <a:t>GMPs require that you prove that the cleaning process you are using on a piece of equipment WORKS.  This is validation.  You must generate DATA to PROVE that your cleaning process works.</a:t>
            </a:r>
          </a:p>
          <a:p>
            <a:pPr marL="0" marR="0" lvl="0" indent="0" defTabSz="914400" rtl="0" eaLnBrk="1" fontAlgn="base" latinLnBrk="0" hangingPunct="1">
              <a:lnSpc>
                <a:spcPct val="100000"/>
              </a:lnSpc>
              <a:spcBef>
                <a:spcPct val="30000"/>
              </a:spcBef>
              <a:spcAft>
                <a:spcPct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defTabSz="914400" rtl="0" eaLnBrk="1" fontAlgn="base" latinLnBrk="0" hangingPunct="1">
              <a:lnSpc>
                <a:spcPct val="100000"/>
              </a:lnSpc>
              <a:spcBef>
                <a:spcPct val="3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Arial" pitchFamily="34" charset="0"/>
                <a:ea typeface="+mn-ea"/>
                <a:cs typeface="+mn-cs"/>
              </a:rPr>
              <a:t>The first step is to find a test that will detect the contaminant</a:t>
            </a:r>
            <a:r>
              <a:rPr kumimoji="0" lang="en-US" sz="1500" b="0" i="0" u="none" strike="noStrike" kern="1200" cap="none" spc="0" normalizeH="0" baseline="0" noProof="0" dirty="0">
                <a:ln>
                  <a:noFill/>
                </a:ln>
                <a:solidFill>
                  <a:srgbClr val="000000"/>
                </a:solidFill>
                <a:effectLst/>
                <a:uLnTx/>
                <a:uFillTx/>
                <a:latin typeface="Arial" pitchFamily="34" charset="0"/>
                <a:ea typeface="+mn-ea"/>
                <a:cs typeface="+mn-cs"/>
              </a:rPr>
              <a:t>.  If you are going to generate data, you need a test that will detect the contaminant.  We said earlier that most contaminants are carbon based.  Companies often use a test method called TOC (Total Organic Carbon) as the test they use to detect contaminants. </a:t>
            </a:r>
          </a:p>
          <a:p>
            <a:pPr marL="0" marR="0" lvl="0" indent="0" defTabSz="914400" rtl="0" eaLnBrk="1" fontAlgn="base" latinLnBrk="0" hangingPunct="1">
              <a:lnSpc>
                <a:spcPct val="100000"/>
              </a:lnSpc>
              <a:spcBef>
                <a:spcPct val="3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Arial" pitchFamily="34" charset="0"/>
                <a:ea typeface="+mn-ea"/>
                <a:cs typeface="+mn-cs"/>
              </a:rPr>
              <a:t>The second step is to determine how effective this test is at detecting the contaminant.</a:t>
            </a:r>
            <a:r>
              <a:rPr kumimoji="0" lang="en-US" sz="1500" b="0" i="0" u="none" strike="noStrike" kern="1200" cap="none" spc="0" normalizeH="0" baseline="0" noProof="0" dirty="0">
                <a:ln>
                  <a:noFill/>
                </a:ln>
                <a:solidFill>
                  <a:srgbClr val="000000"/>
                </a:solidFill>
                <a:effectLst/>
                <a:uLnTx/>
                <a:uFillTx/>
                <a:latin typeface="Arial" pitchFamily="34" charset="0"/>
                <a:ea typeface="+mn-ea"/>
                <a:cs typeface="+mn-cs"/>
              </a:rPr>
              <a:t>  What kind of quantitation can you expect.  </a:t>
            </a:r>
          </a:p>
          <a:p>
            <a:pPr marL="0" marR="0" lvl="0" indent="0" defTabSz="914400" rtl="0" eaLnBrk="1" fontAlgn="base" latinLnBrk="0" hangingPunct="1">
              <a:lnSpc>
                <a:spcPct val="100000"/>
              </a:lnSpc>
              <a:spcBef>
                <a:spcPct val="3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Arial" pitchFamily="34" charset="0"/>
                <a:ea typeface="+mn-ea"/>
                <a:cs typeface="+mn-cs"/>
              </a:rPr>
              <a:t>The third step is to use your designed cleaning process on a representative surface</a:t>
            </a:r>
            <a:r>
              <a:rPr kumimoji="0" lang="en-US" sz="1500" b="0" i="0" u="none" strike="noStrike" kern="1200" cap="none" spc="0" normalizeH="0" baseline="0" noProof="0" dirty="0">
                <a:ln>
                  <a:noFill/>
                </a:ln>
                <a:solidFill>
                  <a:srgbClr val="000000"/>
                </a:solidFill>
                <a:effectLst/>
                <a:uLnTx/>
                <a:uFillTx/>
                <a:latin typeface="Arial" pitchFamily="34" charset="0"/>
                <a:ea typeface="+mn-ea"/>
                <a:cs typeface="+mn-cs"/>
              </a:rPr>
              <a:t> and demonstrate that your cleaning process removes the contaminant.  This is often done using “coupons” – square surfaces made out of the same material that your equipment is made from.  So if you are validating the cleaning of a fermenter and the fermenter is constructed of stainless steel, the coupon you would use would be stainless steel.  </a:t>
            </a:r>
          </a:p>
          <a:p>
            <a:pPr marL="0" marR="0" lvl="0" indent="0" defTabSz="914400" rtl="0" eaLnBrk="1" fontAlgn="base" latinLnBrk="0" hangingPunct="1">
              <a:lnSpc>
                <a:spcPct val="100000"/>
              </a:lnSpc>
              <a:spcBef>
                <a:spcPct val="3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Arial" pitchFamily="34" charset="0"/>
                <a:ea typeface="+mn-ea"/>
                <a:cs typeface="+mn-cs"/>
              </a:rPr>
              <a:t>The fourth step is to show that your designed cleaning process actually works for a real production</a:t>
            </a:r>
            <a:r>
              <a:rPr kumimoji="0" lang="en-US" sz="1500" b="0"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defTabSz="914400" rtl="0" eaLnBrk="1" fontAlgn="base" latinLnBrk="0" hangingPunct="1">
              <a:lnSpc>
                <a:spcPct val="100000"/>
              </a:lnSpc>
              <a:spcBef>
                <a:spcPct val="3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Arial" pitchFamily="34" charset="0"/>
                <a:ea typeface="+mn-ea"/>
                <a:cs typeface="+mn-cs"/>
              </a:rPr>
              <a:t>The last step is to decide what testing is appropriate when you put this validated cleaning procedure into routine use</a:t>
            </a:r>
            <a:r>
              <a:rPr kumimoji="0" lang="en-US" sz="1500" b="0"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defTabSz="914400" rtl="0" eaLnBrk="1" fontAlgn="base" latinLnBrk="0" hangingPunct="1">
              <a:lnSpc>
                <a:spcPct val="100000"/>
              </a:lnSpc>
              <a:spcBef>
                <a:spcPct val="3000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itchFamily="34" charset="0"/>
                <a:ea typeface="+mn-ea"/>
                <a:cs typeface="+mn-cs"/>
              </a:rPr>
              <a:t>Keep in mind that ALL of these steps require that you have a test method (which includes how you will obtain the sample) that you can trust.  To start a cleaning validation – you need to start with a validated test method for detecting the contaminant.</a:t>
            </a:r>
          </a:p>
        </p:txBody>
      </p:sp>
      <p:sp>
        <p:nvSpPr>
          <p:cNvPr id="5" name="Slide Number Placeholder 5">
            <a:extLst>
              <a:ext uri="{FF2B5EF4-FFF2-40B4-BE49-F238E27FC236}">
                <a16:creationId xmlns:a16="http://schemas.microsoft.com/office/drawing/2014/main" id="{82B96DA5-21D7-40BC-9D7F-DF427A1AFCB1}"/>
              </a:ext>
              <a:ext uri="{C183D7F6-B498-43B3-948B-1728B52AA6E4}">
                <adec:decorative xmlns:adec="http://schemas.microsoft.com/office/drawing/2017/decorative" val="1"/>
              </a:ext>
            </a:extLst>
          </p:cNvPr>
          <p:cNvSpPr txBox="1">
            <a:spLocks/>
          </p:cNvSpPr>
          <p:nvPr/>
        </p:nvSpPr>
        <p:spPr>
          <a:xfrm>
            <a:off x="8462438" y="6377651"/>
            <a:ext cx="503761" cy="356978"/>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4457309E-0394-4323-9591-16A50A80CB2C}" type="slidenum">
              <a:rPr lang="en-US" smtClean="0"/>
              <a:pPr algn="r">
                <a:defRPr/>
              </a:pPr>
              <a:t>64</a:t>
            </a:fld>
            <a:endParaRPr lang="en-US" dirty="0"/>
          </a:p>
        </p:txBody>
      </p:sp>
    </p:spTree>
    <p:extLst>
      <p:ext uri="{BB962C8B-B14F-4D97-AF65-F5344CB8AC3E}">
        <p14:creationId xmlns:p14="http://schemas.microsoft.com/office/powerpoint/2010/main" val="32692581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14000"/>
              </a:lnSpc>
            </a:pPr>
            <a:r>
              <a:rPr lang="en-US" sz="2000" dirty="0"/>
              <a:t>Verification of Cleaning</a:t>
            </a:r>
            <a:br>
              <a:rPr lang="en-US" dirty="0"/>
            </a:br>
            <a:r>
              <a:rPr lang="en-US" dirty="0"/>
              <a:t>Total Organic Carbon (TOC)</a:t>
            </a:r>
          </a:p>
        </p:txBody>
      </p:sp>
      <p:sp>
        <p:nvSpPr>
          <p:cNvPr id="6" name="Content Placeholder 5"/>
          <p:cNvSpPr>
            <a:spLocks noGrp="1"/>
          </p:cNvSpPr>
          <p:nvPr>
            <p:ph idx="4294967295"/>
          </p:nvPr>
        </p:nvSpPr>
        <p:spPr>
          <a:xfrm>
            <a:off x="526874" y="1527850"/>
            <a:ext cx="8232775" cy="4724400"/>
          </a:xfrm>
        </p:spPr>
        <p:txBody>
          <a:bodyPr/>
          <a:lstStyle/>
          <a:p>
            <a:pPr marL="0" indent="0" eaLnBrk="1" hangingPunct="1">
              <a:lnSpc>
                <a:spcPts val="2000"/>
              </a:lnSpc>
              <a:buNone/>
            </a:pPr>
            <a:r>
              <a:rPr lang="en-US" sz="1800" b="0" dirty="0"/>
              <a:t>This TOC instrument can measure the total organic carbon content of a sample to 50 ppb. It is used in the analysis of water, environment, raw material, and equipment cleanliness samples.</a:t>
            </a:r>
          </a:p>
        </p:txBody>
      </p:sp>
      <p:pic>
        <p:nvPicPr>
          <p:cNvPr id="5" name="Picture 4" descr="A person looking at a TOC instrumen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4251" y="2636873"/>
            <a:ext cx="5683102" cy="3840125"/>
          </a:xfrm>
          <a:prstGeom prst="rect">
            <a:avLst/>
          </a:prstGeom>
        </p:spPr>
      </p:pic>
      <p:sp>
        <p:nvSpPr>
          <p:cNvPr id="12" name="TextBox 11">
            <a:extLst>
              <a:ext uri="{FF2B5EF4-FFF2-40B4-BE49-F238E27FC236}">
                <a16:creationId xmlns:a16="http://schemas.microsoft.com/office/drawing/2014/main" id="{EF5C8037-7F24-406F-B989-EF7169CC3D5E}"/>
              </a:ext>
              <a:ext uri="{C183D7F6-B498-43B3-948B-1728B52AA6E4}">
                <adec:decorative xmlns:adec="http://schemas.microsoft.com/office/drawing/2017/decorative" val="1"/>
              </a:ext>
            </a:extLst>
          </p:cNvPr>
          <p:cNvSpPr txBox="1"/>
          <p:nvPr/>
        </p:nvSpPr>
        <p:spPr>
          <a:xfrm>
            <a:off x="8515977" y="6415872"/>
            <a:ext cx="487345" cy="369332"/>
          </a:xfrm>
          <a:prstGeom prst="rect">
            <a:avLst/>
          </a:prstGeom>
          <a:noFill/>
        </p:spPr>
        <p:txBody>
          <a:bodyPr wrap="square">
            <a:spAutoFit/>
          </a:bodyPr>
          <a:lstStyle/>
          <a:p>
            <a:fld id="{4457309E-0394-4323-9591-16A50A80CB2C}" type="slidenum">
              <a:rPr lang="en-US" smtClean="0"/>
              <a:pPr/>
              <a:t>65</a:t>
            </a:fld>
            <a:endParaRPr lang="en-US" dirty="0"/>
          </a:p>
        </p:txBody>
      </p:sp>
    </p:spTree>
    <p:extLst>
      <p:ext uri="{BB962C8B-B14F-4D97-AF65-F5344CB8AC3E}">
        <p14:creationId xmlns:p14="http://schemas.microsoft.com/office/powerpoint/2010/main" val="1237456569"/>
      </p:ext>
    </p:extLst>
  </p:cSld>
  <p:clrMapOvr>
    <a:masterClrMapping/>
  </p:clrMapOvr>
  <p:transition spd="slow" advClick="0" advTm="14000">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2"/>
          <p:cNvSpPr>
            <a:spLocks noGrp="1" noChangeArrowheads="1"/>
          </p:cNvSpPr>
          <p:nvPr>
            <p:ph type="title"/>
          </p:nvPr>
        </p:nvSpPr>
        <p:spPr/>
        <p:txBody>
          <a:bodyPr/>
          <a:lstStyle/>
          <a:p>
            <a:pPr eaLnBrk="1" hangingPunct="1">
              <a:lnSpc>
                <a:spcPct val="114000"/>
              </a:lnSpc>
            </a:pPr>
            <a:r>
              <a:rPr lang="en-US" sz="2800" dirty="0">
                <a:latin typeface="Arial" charset="0"/>
              </a:rPr>
              <a:t>Is The Cleaning Effective?</a:t>
            </a:r>
            <a:endParaRPr lang="en-US" sz="2800" b="1" dirty="0">
              <a:latin typeface="Arial" charset="0"/>
            </a:endParaRPr>
          </a:p>
        </p:txBody>
      </p:sp>
      <p:sp>
        <p:nvSpPr>
          <p:cNvPr id="78898" name="Text Box 49"/>
          <p:cNvSpPr txBox="1">
            <a:spLocks noChangeArrowheads="1"/>
          </p:cNvSpPr>
          <p:nvPr/>
        </p:nvSpPr>
        <p:spPr bwMode="auto">
          <a:xfrm>
            <a:off x="304800" y="1600200"/>
            <a:ext cx="853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US" b="1" dirty="0"/>
              <a:t>PRODUCTION OF BATCH “BLUE”</a:t>
            </a:r>
          </a:p>
        </p:txBody>
      </p:sp>
      <p:sp>
        <p:nvSpPr>
          <p:cNvPr id="42" name="TextBox 41">
            <a:extLst>
              <a:ext uri="{FF2B5EF4-FFF2-40B4-BE49-F238E27FC236}">
                <a16:creationId xmlns:a16="http://schemas.microsoft.com/office/drawing/2014/main" id="{D6BC4B66-C46D-405E-A636-F31EA4095919}"/>
              </a:ext>
            </a:extLst>
          </p:cNvPr>
          <p:cNvSpPr txBox="1"/>
          <p:nvPr/>
        </p:nvSpPr>
        <p:spPr>
          <a:xfrm>
            <a:off x="274084" y="3156421"/>
            <a:ext cx="3589789" cy="2246769"/>
          </a:xfrm>
          <a:prstGeom prst="rect">
            <a:avLst/>
          </a:prstGeom>
          <a:noFill/>
        </p:spPr>
        <p:txBody>
          <a:bodyPr wrap="square">
            <a:spAutoFit/>
          </a:bodyPr>
          <a:lstStyle/>
          <a:p>
            <a:pPr eaLnBrk="1" hangingPunct="1"/>
            <a:r>
              <a:rPr lang="en-US" sz="2000" dirty="0"/>
              <a:t>This is a set-up of a production of batch “blue”.  Batch “blue” is made in a tank with a mechanical agitator.  The material is drawn from the tank by a hose into a storage vial.  </a:t>
            </a:r>
          </a:p>
        </p:txBody>
      </p:sp>
      <p:pic>
        <p:nvPicPr>
          <p:cNvPr id="3" name="Picture 2" descr="Diagram of a tank made of stainless steel  to tubing made of PVC, in which is hosed to a storage vial.">
            <a:extLst>
              <a:ext uri="{FF2B5EF4-FFF2-40B4-BE49-F238E27FC236}">
                <a16:creationId xmlns:a16="http://schemas.microsoft.com/office/drawing/2014/main" id="{993CE361-81F7-6C7C-444A-B1C300E74014}"/>
              </a:ext>
            </a:extLst>
          </p:cNvPr>
          <p:cNvPicPr>
            <a:picLocks noChangeAspect="1"/>
          </p:cNvPicPr>
          <p:nvPr/>
        </p:nvPicPr>
        <p:blipFill>
          <a:blip r:embed="rId3"/>
          <a:stretch>
            <a:fillRect/>
          </a:stretch>
        </p:blipFill>
        <p:spPr>
          <a:xfrm>
            <a:off x="4522314" y="2457449"/>
            <a:ext cx="3893024" cy="3622675"/>
          </a:xfrm>
          <a:prstGeom prst="rect">
            <a:avLst/>
          </a:prstGeom>
        </p:spPr>
      </p:pic>
      <p:sp>
        <p:nvSpPr>
          <p:cNvPr id="55"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610600" y="6470650"/>
            <a:ext cx="533400" cy="317500"/>
          </a:xfrm>
          <a:prstGeom prst="rect">
            <a:avLst/>
          </a:prstGeom>
        </p:spPr>
        <p:txBody>
          <a:bodyPr/>
          <a:lstStyle/>
          <a:p>
            <a:pPr>
              <a:defRPr/>
            </a:pPr>
            <a:fld id="{76FBC9BD-7AF8-46FA-8D3F-135887D4A173}" type="slidenum">
              <a:rPr lang="en-US"/>
              <a:pPr>
                <a:defRPr/>
              </a:pPr>
              <a:t>66</a:t>
            </a:fld>
            <a:endParaRPr lang="en-US" dirty="0"/>
          </a:p>
        </p:txBody>
      </p:sp>
    </p:spTree>
    <p:extLst>
      <p:ext uri="{BB962C8B-B14F-4D97-AF65-F5344CB8AC3E}">
        <p14:creationId xmlns:p14="http://schemas.microsoft.com/office/powerpoint/2010/main" val="14420504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2"/>
          <p:cNvSpPr>
            <a:spLocks noGrp="1" noChangeArrowheads="1"/>
          </p:cNvSpPr>
          <p:nvPr>
            <p:ph type="title"/>
          </p:nvPr>
        </p:nvSpPr>
        <p:spPr/>
        <p:txBody>
          <a:bodyPr/>
          <a:lstStyle/>
          <a:p>
            <a:pPr eaLnBrk="1" hangingPunct="1">
              <a:lnSpc>
                <a:spcPct val="114000"/>
              </a:lnSpc>
            </a:pPr>
            <a:r>
              <a:rPr lang="en-US" sz="2800" dirty="0">
                <a:latin typeface="Arial" charset="0"/>
              </a:rPr>
              <a:t>Is The Cleaning Effective? (Continued) </a:t>
            </a:r>
            <a:endParaRPr lang="en-US" sz="2800" b="1" dirty="0">
              <a:latin typeface="Arial" charset="0"/>
            </a:endParaRPr>
          </a:p>
        </p:txBody>
      </p:sp>
      <p:sp>
        <p:nvSpPr>
          <p:cNvPr id="79923" name="Text Box 66"/>
          <p:cNvSpPr txBox="1">
            <a:spLocks noChangeArrowheads="1"/>
          </p:cNvSpPr>
          <p:nvPr/>
        </p:nvSpPr>
        <p:spPr bwMode="auto">
          <a:xfrm>
            <a:off x="304800" y="1741251"/>
            <a:ext cx="853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US" b="1" dirty="0"/>
              <a:t>COMPLETION OF BATCH “BLUE”</a:t>
            </a:r>
          </a:p>
        </p:txBody>
      </p:sp>
      <p:pic>
        <p:nvPicPr>
          <p:cNvPr id="2" name="Picture 1" descr="Drawing showing batch blue residual product remains in the tank and tubing.">
            <a:extLst>
              <a:ext uri="{FF2B5EF4-FFF2-40B4-BE49-F238E27FC236}">
                <a16:creationId xmlns:a16="http://schemas.microsoft.com/office/drawing/2014/main" id="{DD352CFB-3F5A-762E-ECC0-C64ADC46D58E}"/>
              </a:ext>
            </a:extLst>
          </p:cNvPr>
          <p:cNvPicPr>
            <a:picLocks noChangeAspect="1"/>
          </p:cNvPicPr>
          <p:nvPr/>
        </p:nvPicPr>
        <p:blipFill>
          <a:blip r:embed="rId3"/>
          <a:stretch>
            <a:fillRect/>
          </a:stretch>
        </p:blipFill>
        <p:spPr>
          <a:xfrm>
            <a:off x="854393" y="2160284"/>
            <a:ext cx="3647440" cy="4087495"/>
          </a:xfrm>
          <a:prstGeom prst="rect">
            <a:avLst/>
          </a:prstGeom>
        </p:spPr>
      </p:pic>
      <p:sp>
        <p:nvSpPr>
          <p:cNvPr id="40" name="TextBox 39">
            <a:extLst>
              <a:ext uri="{FF2B5EF4-FFF2-40B4-BE49-F238E27FC236}">
                <a16:creationId xmlns:a16="http://schemas.microsoft.com/office/drawing/2014/main" id="{C99F552A-6BB9-4144-AA9F-347F792144A3}"/>
              </a:ext>
            </a:extLst>
          </p:cNvPr>
          <p:cNvSpPr txBox="1"/>
          <p:nvPr/>
        </p:nvSpPr>
        <p:spPr>
          <a:xfrm>
            <a:off x="5257799" y="2794337"/>
            <a:ext cx="3365331" cy="2677656"/>
          </a:xfrm>
          <a:prstGeom prst="rect">
            <a:avLst/>
          </a:prstGeom>
          <a:noFill/>
        </p:spPr>
        <p:txBody>
          <a:bodyPr wrap="square">
            <a:spAutoFit/>
          </a:bodyPr>
          <a:lstStyle/>
          <a:p>
            <a:pPr eaLnBrk="1" hangingPunct="1"/>
            <a:r>
              <a:rPr lang="en-US" sz="2400" dirty="0"/>
              <a:t>After the production of batch blue, residual product remains.  It’s coating the walls of the tank, it’s on the agitator, it’s in the tubing.  </a:t>
            </a:r>
          </a:p>
        </p:txBody>
      </p:sp>
      <p:sp>
        <p:nvSpPr>
          <p:cNvPr id="51"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569325" y="6348413"/>
            <a:ext cx="574675" cy="458787"/>
          </a:xfrm>
          <a:prstGeom prst="rect">
            <a:avLst/>
          </a:prstGeom>
        </p:spPr>
        <p:txBody>
          <a:bodyPr/>
          <a:lstStyle/>
          <a:p>
            <a:pPr>
              <a:defRPr/>
            </a:pPr>
            <a:fld id="{ADC6AFCA-769D-4CD8-A4F1-45D0BF2CA60A}" type="slidenum">
              <a:rPr lang="en-US"/>
              <a:pPr>
                <a:defRPr/>
              </a:pPr>
              <a:t>67</a:t>
            </a:fld>
            <a:endParaRPr lang="en-US" dirty="0"/>
          </a:p>
        </p:txBody>
      </p:sp>
    </p:spTree>
    <p:extLst>
      <p:ext uri="{BB962C8B-B14F-4D97-AF65-F5344CB8AC3E}">
        <p14:creationId xmlns:p14="http://schemas.microsoft.com/office/powerpoint/2010/main" val="15095455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2"/>
          <p:cNvSpPr>
            <a:spLocks noGrp="1" noChangeArrowheads="1"/>
          </p:cNvSpPr>
          <p:nvPr>
            <p:ph type="title"/>
          </p:nvPr>
        </p:nvSpPr>
        <p:spPr>
          <a:xfrm>
            <a:off x="1243208" y="392332"/>
            <a:ext cx="7684719" cy="1144369"/>
          </a:xfrm>
        </p:spPr>
        <p:txBody>
          <a:bodyPr/>
          <a:lstStyle/>
          <a:p>
            <a:pPr>
              <a:lnSpc>
                <a:spcPct val="114000"/>
              </a:lnSpc>
            </a:pPr>
            <a:r>
              <a:rPr lang="en-US" sz="2800" b="1" dirty="0"/>
              <a:t>RESIDUAL “BLUE” AFTER CLEANING</a:t>
            </a:r>
            <a:br>
              <a:rPr lang="en-US" sz="2800" b="1" dirty="0"/>
            </a:br>
            <a:endParaRPr lang="en-US" sz="2800" b="1" dirty="0">
              <a:latin typeface="Arial" charset="0"/>
            </a:endParaRPr>
          </a:p>
        </p:txBody>
      </p:sp>
      <p:pic>
        <p:nvPicPr>
          <p:cNvPr id="2" name="Picture 1" descr="Drawing of residual batch blue remains in a tank.">
            <a:extLst>
              <a:ext uri="{FF2B5EF4-FFF2-40B4-BE49-F238E27FC236}">
                <a16:creationId xmlns:a16="http://schemas.microsoft.com/office/drawing/2014/main" id="{4701BDC1-9482-9297-E3AE-35C5308EF982}"/>
              </a:ext>
            </a:extLst>
          </p:cNvPr>
          <p:cNvPicPr>
            <a:picLocks noChangeAspect="1"/>
          </p:cNvPicPr>
          <p:nvPr/>
        </p:nvPicPr>
        <p:blipFill>
          <a:blip r:embed="rId3"/>
          <a:stretch>
            <a:fillRect/>
          </a:stretch>
        </p:blipFill>
        <p:spPr>
          <a:xfrm>
            <a:off x="614391" y="1799529"/>
            <a:ext cx="1971617" cy="3596492"/>
          </a:xfrm>
          <a:prstGeom prst="rect">
            <a:avLst/>
          </a:prstGeom>
        </p:spPr>
      </p:pic>
      <p:sp>
        <p:nvSpPr>
          <p:cNvPr id="34" name="TextBox 33">
            <a:extLst>
              <a:ext uri="{FF2B5EF4-FFF2-40B4-BE49-F238E27FC236}">
                <a16:creationId xmlns:a16="http://schemas.microsoft.com/office/drawing/2014/main" id="{4F14FF61-4D50-4A48-86D6-41B84B90C19F}"/>
              </a:ext>
            </a:extLst>
          </p:cNvPr>
          <p:cNvSpPr txBox="1"/>
          <p:nvPr/>
        </p:nvSpPr>
        <p:spPr>
          <a:xfrm>
            <a:off x="2865794" y="1907975"/>
            <a:ext cx="3154006" cy="1545038"/>
          </a:xfrm>
          <a:prstGeom prst="rect">
            <a:avLst/>
          </a:prstGeom>
          <a:noFill/>
        </p:spPr>
        <p:txBody>
          <a:bodyPr wrap="square">
            <a:spAutoFit/>
          </a:bodyPr>
          <a:lstStyle/>
          <a:p>
            <a:pPr marL="0" marR="0" lvl="0" indent="0" defTabSz="914400" rtl="0" eaLnBrk="1" fontAlgn="base" latinLnBrk="0" hangingPunct="1">
              <a:lnSpc>
                <a:spcPct val="100000"/>
              </a:lnSpc>
              <a:spcBef>
                <a:spcPct val="3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This is what remains after cleaning of the tank</a:t>
            </a: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  No cleaning process is guaranteed to remove 100% of a </a:t>
            </a:r>
            <a:r>
              <a:rPr kumimoji="0" lang="en-US" sz="1400" b="0" i="0" u="none" strike="noStrike" kern="1200" cap="none" spc="0" normalizeH="0" baseline="0" noProof="0" dirty="0" err="1">
                <a:ln>
                  <a:noFill/>
                </a:ln>
                <a:solidFill>
                  <a:srgbClr val="000000"/>
                </a:solidFill>
                <a:effectLst/>
                <a:uLnTx/>
                <a:uFillTx/>
                <a:latin typeface="Arial" pitchFamily="34" charset="0"/>
                <a:ea typeface="+mn-ea"/>
                <a:cs typeface="+mn-cs"/>
              </a:rPr>
              <a:t>soilant</a:t>
            </a: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   You can see that there IS some residual batch “blue” that remains.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5" name="TextBox 34">
            <a:extLst>
              <a:ext uri="{FF2B5EF4-FFF2-40B4-BE49-F238E27FC236}">
                <a16:creationId xmlns:a16="http://schemas.microsoft.com/office/drawing/2014/main" id="{32B8BB72-0129-42C0-949B-B2F9EE1A725C}"/>
              </a:ext>
            </a:extLst>
          </p:cNvPr>
          <p:cNvSpPr txBox="1"/>
          <p:nvPr/>
        </p:nvSpPr>
        <p:spPr>
          <a:xfrm>
            <a:off x="3016009" y="3824287"/>
            <a:ext cx="3347694" cy="1815882"/>
          </a:xfrm>
          <a:prstGeom prst="rect">
            <a:avLst/>
          </a:prstGeom>
          <a:noFill/>
        </p:spPr>
        <p:txBody>
          <a:bodyPr wrap="square">
            <a:spAutoFit/>
          </a:bodyPr>
          <a:lstStyle/>
          <a:p>
            <a:pPr marL="0" marR="0" lvl="0" indent="0" defTabSz="914400" rtl="0" eaLnBrk="1" fontAlgn="base" latinLnBrk="0" hangingPunct="1">
              <a:lnSpc>
                <a:spcPct val="100000"/>
              </a:lnSpc>
              <a:spcBef>
                <a:spcPct val="3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What about the tubing?  </a:t>
            </a: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 It was thrown out.  This company selects equipment that can use disposable parts so the parts can be exchanged between runs. – then you don’t  have to do cleaning validation to prove that you have a cleaning process that can remove contaminants from these parts.  </a:t>
            </a:r>
          </a:p>
        </p:txBody>
      </p:sp>
      <p:pic>
        <p:nvPicPr>
          <p:cNvPr id="3" name="Picture 2" descr="Drawing of disposed tubing with residual blue remains.">
            <a:extLst>
              <a:ext uri="{FF2B5EF4-FFF2-40B4-BE49-F238E27FC236}">
                <a16:creationId xmlns:a16="http://schemas.microsoft.com/office/drawing/2014/main" id="{BDD685D7-DDFF-2A7F-50D5-AE63AE32B3D0}"/>
              </a:ext>
            </a:extLst>
          </p:cNvPr>
          <p:cNvPicPr>
            <a:picLocks noChangeAspect="1"/>
          </p:cNvPicPr>
          <p:nvPr/>
        </p:nvPicPr>
        <p:blipFill>
          <a:blip r:embed="rId4"/>
          <a:stretch>
            <a:fillRect/>
          </a:stretch>
        </p:blipFill>
        <p:spPr>
          <a:xfrm>
            <a:off x="6127992" y="3824288"/>
            <a:ext cx="2549284" cy="2347912"/>
          </a:xfrm>
          <a:prstGeom prst="rect">
            <a:avLst/>
          </a:prstGeom>
        </p:spPr>
      </p:pic>
      <p:sp>
        <p:nvSpPr>
          <p:cNvPr id="42"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672513" y="6308725"/>
            <a:ext cx="471487" cy="457200"/>
          </a:xfrm>
          <a:prstGeom prst="rect">
            <a:avLst/>
          </a:prstGeom>
        </p:spPr>
        <p:txBody>
          <a:bodyPr/>
          <a:lstStyle/>
          <a:p>
            <a:pPr>
              <a:defRPr/>
            </a:pPr>
            <a:fld id="{CFF60E2C-EE3C-4914-89D8-E50FEED83781}" type="slidenum">
              <a:rPr lang="en-US"/>
              <a:pPr>
                <a:defRPr/>
              </a:pPr>
              <a:t>68</a:t>
            </a:fld>
            <a:endParaRPr lang="en-US" dirty="0"/>
          </a:p>
        </p:txBody>
      </p:sp>
    </p:spTree>
    <p:extLst>
      <p:ext uri="{BB962C8B-B14F-4D97-AF65-F5344CB8AC3E}">
        <p14:creationId xmlns:p14="http://schemas.microsoft.com/office/powerpoint/2010/main" val="32338662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2"/>
          <p:cNvSpPr>
            <a:spLocks noGrp="1" noChangeArrowheads="1"/>
          </p:cNvSpPr>
          <p:nvPr>
            <p:ph type="title"/>
          </p:nvPr>
        </p:nvSpPr>
        <p:spPr>
          <a:xfrm>
            <a:off x="1447800" y="137160"/>
            <a:ext cx="6254640" cy="1211421"/>
          </a:xfrm>
        </p:spPr>
        <p:txBody>
          <a:bodyPr/>
          <a:lstStyle/>
          <a:p>
            <a:pPr eaLnBrk="1" hangingPunct="1">
              <a:lnSpc>
                <a:spcPct val="114000"/>
              </a:lnSpc>
            </a:pPr>
            <a:r>
              <a:rPr lang="en-US" sz="3200" dirty="0">
                <a:latin typeface="Arial" charset="0"/>
              </a:rPr>
              <a:t>Swabbing</a:t>
            </a:r>
            <a:endParaRPr lang="en-US" sz="3200" b="1" dirty="0">
              <a:latin typeface="Arial" charset="0"/>
            </a:endParaRPr>
          </a:p>
        </p:txBody>
      </p:sp>
      <p:pic>
        <p:nvPicPr>
          <p:cNvPr id="2" name="Picture 1" descr="Drawing of a tank and the use of swabs to clean residual blue.">
            <a:extLst>
              <a:ext uri="{FF2B5EF4-FFF2-40B4-BE49-F238E27FC236}">
                <a16:creationId xmlns:a16="http://schemas.microsoft.com/office/drawing/2014/main" id="{580C2ECB-897C-B0A3-601B-5503F451332C}"/>
              </a:ext>
            </a:extLst>
          </p:cNvPr>
          <p:cNvPicPr>
            <a:picLocks noChangeAspect="1"/>
          </p:cNvPicPr>
          <p:nvPr/>
        </p:nvPicPr>
        <p:blipFill>
          <a:blip r:embed="rId3"/>
          <a:stretch>
            <a:fillRect/>
          </a:stretch>
        </p:blipFill>
        <p:spPr>
          <a:xfrm>
            <a:off x="615351" y="1057992"/>
            <a:ext cx="5380638" cy="5136753"/>
          </a:xfrm>
          <a:prstGeom prst="rect">
            <a:avLst/>
          </a:prstGeom>
        </p:spPr>
      </p:pic>
      <p:sp>
        <p:nvSpPr>
          <p:cNvPr id="81952" name="Text Box 31"/>
          <p:cNvSpPr txBox="1">
            <a:spLocks noChangeArrowheads="1"/>
          </p:cNvSpPr>
          <p:nvPr/>
        </p:nvSpPr>
        <p:spPr bwMode="auto">
          <a:xfrm>
            <a:off x="6100763" y="1684418"/>
            <a:ext cx="254793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US" b="1" dirty="0"/>
              <a:t>RESIDUAL “BLUE” AFTER CLEANING</a:t>
            </a:r>
          </a:p>
        </p:txBody>
      </p:sp>
      <p:sp>
        <p:nvSpPr>
          <p:cNvPr id="81961" name="Text Box 40"/>
          <p:cNvSpPr txBox="1">
            <a:spLocks noChangeArrowheads="1"/>
          </p:cNvSpPr>
          <p:nvPr/>
        </p:nvSpPr>
        <p:spPr bwMode="auto">
          <a:xfrm>
            <a:off x="6055500" y="3726953"/>
            <a:ext cx="2627945"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dirty="0"/>
              <a:t>Swabbing after a piece of equipment is cleaned.  What is detected?</a:t>
            </a:r>
          </a:p>
        </p:txBody>
      </p:sp>
      <p:sp>
        <p:nvSpPr>
          <p:cNvPr id="41"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566150" y="6370638"/>
            <a:ext cx="577850" cy="457200"/>
          </a:xfrm>
          <a:prstGeom prst="rect">
            <a:avLst/>
          </a:prstGeom>
        </p:spPr>
        <p:txBody>
          <a:bodyPr/>
          <a:lstStyle/>
          <a:p>
            <a:pPr>
              <a:defRPr/>
            </a:pPr>
            <a:fld id="{1FF502B4-9FDA-4CEE-9872-E44991A12F8B}" type="slidenum">
              <a:rPr lang="en-US"/>
              <a:pPr>
                <a:defRPr/>
              </a:pPr>
              <a:t>69</a:t>
            </a:fld>
            <a:endParaRPr lang="en-US" dirty="0"/>
          </a:p>
        </p:txBody>
      </p:sp>
    </p:spTree>
    <p:extLst>
      <p:ext uri="{BB962C8B-B14F-4D97-AF65-F5344CB8AC3E}">
        <p14:creationId xmlns:p14="http://schemas.microsoft.com/office/powerpoint/2010/main" val="107412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8291C9-0CB5-A91A-B4DF-F5976D18CD46}"/>
              </a:ext>
            </a:extLst>
          </p:cNvPr>
          <p:cNvSpPr>
            <a:spLocks noGrp="1"/>
          </p:cNvSpPr>
          <p:nvPr>
            <p:ph type="title"/>
          </p:nvPr>
        </p:nvSpPr>
        <p:spPr>
          <a:xfrm>
            <a:off x="1268261" y="202287"/>
            <a:ext cx="6122096" cy="1325563"/>
          </a:xfrm>
        </p:spPr>
        <p:txBody>
          <a:bodyPr/>
          <a:lstStyle/>
          <a:p>
            <a:r>
              <a:rPr lang="en-US" b="1" dirty="0">
                <a:solidFill>
                  <a:schemeClr val="bg1"/>
                </a:solidFill>
              </a:rPr>
              <a:t>Acceptable Final Product Testing Does Not Guarantee Quality Drug Product</a:t>
            </a:r>
            <a:br>
              <a:rPr lang="en-US" b="1" dirty="0">
                <a:solidFill>
                  <a:schemeClr val="bg1"/>
                </a:solidFill>
              </a:rPr>
            </a:br>
            <a:endParaRPr lang="en-US" dirty="0"/>
          </a:p>
        </p:txBody>
      </p:sp>
      <p:sp>
        <p:nvSpPr>
          <p:cNvPr id="6" name="Text Box 3"/>
          <p:cNvSpPr txBox="1">
            <a:spLocks noChangeArrowheads="1"/>
          </p:cNvSpPr>
          <p:nvPr/>
        </p:nvSpPr>
        <p:spPr bwMode="auto">
          <a:xfrm>
            <a:off x="790323" y="1702856"/>
            <a:ext cx="766787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1600" b="1" dirty="0"/>
              <a:t>Drugs are one of the few products where the consumer cannot assess quality.</a:t>
            </a:r>
            <a:endParaRPr lang="en-US" sz="1600" dirty="0"/>
          </a:p>
        </p:txBody>
      </p:sp>
      <p:sp>
        <p:nvSpPr>
          <p:cNvPr id="6148" name="Text Box 3"/>
          <p:cNvSpPr txBox="1">
            <a:spLocks noChangeArrowheads="1"/>
          </p:cNvSpPr>
          <p:nvPr/>
        </p:nvSpPr>
        <p:spPr bwMode="auto">
          <a:xfrm>
            <a:off x="693629" y="2697424"/>
            <a:ext cx="7756741" cy="911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marL="114300" lvl="0">
              <a:lnSpc>
                <a:spcPct val="114000"/>
              </a:lnSpc>
              <a:spcBef>
                <a:spcPct val="50000"/>
              </a:spcBef>
              <a:buClr>
                <a:srgbClr val="579FDB"/>
              </a:buClr>
            </a:pPr>
            <a:r>
              <a:rPr lang="en-US" sz="1600" b="1" kern="0" dirty="0">
                <a:solidFill>
                  <a:srgbClr val="000000"/>
                </a:solidFill>
                <a:latin typeface="Arial"/>
              </a:rPr>
              <a:t>Did you know that a batch of drug product that has 10% of units contaminated (100 of 1,000) will be detected as contaminated by the USP Sterility test only 86% of the time.</a:t>
            </a:r>
          </a:p>
        </p:txBody>
      </p:sp>
      <p:sp>
        <p:nvSpPr>
          <p:cNvPr id="8" name="TextBox 7">
            <a:extLst>
              <a:ext uri="{FF2B5EF4-FFF2-40B4-BE49-F238E27FC236}">
                <a16:creationId xmlns:a16="http://schemas.microsoft.com/office/drawing/2014/main" id="{2F2E1928-6DED-432C-8743-6673B77C51D2}"/>
              </a:ext>
            </a:extLst>
          </p:cNvPr>
          <p:cNvSpPr txBox="1"/>
          <p:nvPr/>
        </p:nvSpPr>
        <p:spPr>
          <a:xfrm>
            <a:off x="790323" y="4028216"/>
            <a:ext cx="7756741" cy="1084912"/>
          </a:xfrm>
          <a:prstGeom prst="rect">
            <a:avLst/>
          </a:prstGeom>
          <a:noFill/>
        </p:spPr>
        <p:txBody>
          <a:bodyPr wrap="square">
            <a:spAutoFit/>
          </a:bodyPr>
          <a:lstStyle/>
          <a:p>
            <a:pPr eaLnBrk="1" hangingPunct="1"/>
            <a:r>
              <a:rPr lang="en-US" dirty="0"/>
              <a:t>How do you like those odds?  </a:t>
            </a:r>
          </a:p>
          <a:p>
            <a:pPr eaLnBrk="1" hangingPunct="1"/>
            <a:r>
              <a:rPr lang="en-US" b="1" dirty="0"/>
              <a:t>And </a:t>
            </a:r>
            <a:r>
              <a:rPr lang="en-US" dirty="0"/>
              <a:t>another statistic that you might find interesting.  Research shows that even in 100% inspection, up to 15% of defective items are not detected. </a:t>
            </a:r>
          </a:p>
          <a:p>
            <a:pPr eaLnBrk="1" hangingPunct="1"/>
            <a:r>
              <a:rPr lang="en-US" sz="1050" dirty="0"/>
              <a:t>(Validation of aseptic Pharm. Processes – Carleton, </a:t>
            </a:r>
            <a:r>
              <a:rPr lang="en-US" sz="1050" dirty="0" err="1"/>
              <a:t>Agalloco</a:t>
            </a:r>
            <a:r>
              <a:rPr lang="en-US" sz="1050" dirty="0"/>
              <a:t>, </a:t>
            </a:r>
            <a:r>
              <a:rPr lang="en-US" sz="1050" dirty="0" err="1"/>
              <a:t>pg</a:t>
            </a:r>
            <a:r>
              <a:rPr lang="en-US" sz="1050" dirty="0"/>
              <a:t> 14) </a:t>
            </a:r>
          </a:p>
        </p:txBody>
      </p:sp>
      <p:sp>
        <p:nvSpPr>
          <p:cNvPr id="10" name="TextBox 9">
            <a:extLst>
              <a:ext uri="{FF2B5EF4-FFF2-40B4-BE49-F238E27FC236}">
                <a16:creationId xmlns:a16="http://schemas.microsoft.com/office/drawing/2014/main" id="{D6A8BD1C-E402-4F8D-8E80-F8631B9D26F5}"/>
              </a:ext>
            </a:extLst>
          </p:cNvPr>
          <p:cNvSpPr txBox="1"/>
          <p:nvPr/>
        </p:nvSpPr>
        <p:spPr>
          <a:xfrm>
            <a:off x="790323" y="5532901"/>
            <a:ext cx="7323529" cy="646331"/>
          </a:xfrm>
          <a:prstGeom prst="rect">
            <a:avLst/>
          </a:prstGeom>
          <a:noFill/>
        </p:spPr>
        <p:txBody>
          <a:bodyPr wrap="square">
            <a:sp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itchFamily="34" charset="0"/>
                <a:ea typeface="+mn-ea"/>
                <a:cs typeface="+mn-cs"/>
              </a:rPr>
              <a:t>Obviously, final product testing by itself isn’t capable of providing the assurance that we need on the quality of drug products.  </a:t>
            </a:r>
          </a:p>
        </p:txBody>
      </p:sp>
      <p:sp>
        <p:nvSpPr>
          <p:cNvPr id="5" name="Slide Number Placeholder 3">
            <a:extLst>
              <a:ext uri="{C183D7F6-B498-43B3-948B-1728B52AA6E4}">
                <adec:decorative xmlns:adec="http://schemas.microsoft.com/office/drawing/2017/decorative" val="1"/>
              </a:ext>
            </a:extLst>
          </p:cNvPr>
          <p:cNvSpPr>
            <a:spLocks noGrp="1"/>
          </p:cNvSpPr>
          <p:nvPr>
            <p:ph type="sldNum" sz="quarter" idx="4294967295"/>
          </p:nvPr>
        </p:nvSpPr>
        <p:spPr>
          <a:xfrm>
            <a:off x="8799513" y="6407150"/>
            <a:ext cx="344487" cy="334963"/>
          </a:xfrm>
        </p:spPr>
        <p:txBody>
          <a:bodyPr/>
          <a:lstStyle/>
          <a:p>
            <a:pPr>
              <a:defRPr/>
            </a:pPr>
            <a:fld id="{14FCC9BB-AD28-48C0-A492-52F40B7E3102}" type="slidenum">
              <a:rPr lang="en-US"/>
              <a:pPr>
                <a:defRPr/>
              </a:pPr>
              <a:t>7</a:t>
            </a:fld>
            <a:endParaRPr lang="en-US" dirty="0"/>
          </a:p>
        </p:txBody>
      </p:sp>
    </p:spTree>
    <p:extLst>
      <p:ext uri="{BB962C8B-B14F-4D97-AF65-F5344CB8AC3E}">
        <p14:creationId xmlns:p14="http://schemas.microsoft.com/office/powerpoint/2010/main" val="5773601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2"/>
          <p:cNvSpPr>
            <a:spLocks noGrp="1" noChangeArrowheads="1"/>
          </p:cNvSpPr>
          <p:nvPr>
            <p:ph type="title"/>
          </p:nvPr>
        </p:nvSpPr>
        <p:spPr/>
        <p:txBody>
          <a:bodyPr/>
          <a:lstStyle/>
          <a:p>
            <a:pPr eaLnBrk="1" hangingPunct="1">
              <a:spcBef>
                <a:spcPct val="50000"/>
              </a:spcBef>
            </a:pPr>
            <a:r>
              <a:rPr lang="en-US" sz="2400" b="1" dirty="0"/>
              <a:t>PRODUCTION OF BATCH “ORANGE”</a:t>
            </a:r>
          </a:p>
        </p:txBody>
      </p:sp>
      <p:pic>
        <p:nvPicPr>
          <p:cNvPr id="2" name="Picture 1" descr="Drawing of  a tank with tube filling a vial showing how batch blue can carry over into batch orange.">
            <a:extLst>
              <a:ext uri="{FF2B5EF4-FFF2-40B4-BE49-F238E27FC236}">
                <a16:creationId xmlns:a16="http://schemas.microsoft.com/office/drawing/2014/main" id="{32F2740B-F13A-FDF2-FD1B-A9933826F342}"/>
              </a:ext>
            </a:extLst>
          </p:cNvPr>
          <p:cNvPicPr>
            <a:picLocks noChangeAspect="1"/>
          </p:cNvPicPr>
          <p:nvPr/>
        </p:nvPicPr>
        <p:blipFill>
          <a:blip r:embed="rId3"/>
          <a:stretch>
            <a:fillRect/>
          </a:stretch>
        </p:blipFill>
        <p:spPr>
          <a:xfrm>
            <a:off x="784698" y="2218766"/>
            <a:ext cx="3357562" cy="3694036"/>
          </a:xfrm>
          <a:prstGeom prst="rect">
            <a:avLst/>
          </a:prstGeom>
        </p:spPr>
      </p:pic>
      <p:sp>
        <p:nvSpPr>
          <p:cNvPr id="83002" name="Text Box 59"/>
          <p:cNvSpPr txBox="1">
            <a:spLocks noChangeArrowheads="1"/>
          </p:cNvSpPr>
          <p:nvPr/>
        </p:nvSpPr>
        <p:spPr bwMode="auto">
          <a:xfrm>
            <a:off x="4396902" y="3970337"/>
            <a:ext cx="39624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dirty="0"/>
              <a:t>Carryover of batch “blue” into batch “orange”.  </a:t>
            </a:r>
          </a:p>
          <a:p>
            <a:pPr eaLnBrk="1" hangingPunct="1">
              <a:spcBef>
                <a:spcPct val="50000"/>
              </a:spcBef>
            </a:pPr>
            <a:r>
              <a:rPr lang="en-US" dirty="0"/>
              <a:t>Is this, OK?</a:t>
            </a:r>
          </a:p>
        </p:txBody>
      </p:sp>
      <p:sp>
        <p:nvSpPr>
          <p:cNvPr id="59"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686800" y="6359525"/>
            <a:ext cx="457200" cy="457200"/>
          </a:xfrm>
          <a:prstGeom prst="rect">
            <a:avLst/>
          </a:prstGeom>
        </p:spPr>
        <p:txBody>
          <a:bodyPr/>
          <a:lstStyle/>
          <a:p>
            <a:pPr>
              <a:defRPr/>
            </a:pPr>
            <a:fld id="{70BEA1D5-0A87-4DD8-9423-DABE386FD3F7}" type="slidenum">
              <a:rPr lang="en-US"/>
              <a:pPr>
                <a:defRPr/>
              </a:pPr>
              <a:t>70</a:t>
            </a:fld>
            <a:endParaRPr lang="en-US" dirty="0"/>
          </a:p>
        </p:txBody>
      </p:sp>
    </p:spTree>
    <p:extLst>
      <p:ext uri="{BB962C8B-B14F-4D97-AF65-F5344CB8AC3E}">
        <p14:creationId xmlns:p14="http://schemas.microsoft.com/office/powerpoint/2010/main" val="4256286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p:txBody>
          <a:bodyPr/>
          <a:lstStyle/>
          <a:p>
            <a:pPr eaLnBrk="1" hangingPunct="1">
              <a:lnSpc>
                <a:spcPct val="114000"/>
              </a:lnSpc>
            </a:pPr>
            <a:r>
              <a:rPr lang="en-US" sz="2400" b="1" dirty="0"/>
              <a:t>HOW CLEAN IS CLEAN ENOUGH?</a:t>
            </a:r>
            <a:endParaRPr lang="en-US" sz="2400" b="1" dirty="0">
              <a:latin typeface="Arial" charset="0"/>
            </a:endParaRPr>
          </a:p>
        </p:txBody>
      </p:sp>
      <p:sp>
        <p:nvSpPr>
          <p:cNvPr id="83988" name="Text Box 19"/>
          <p:cNvSpPr txBox="1">
            <a:spLocks noChangeArrowheads="1"/>
          </p:cNvSpPr>
          <p:nvPr/>
        </p:nvSpPr>
        <p:spPr bwMode="auto">
          <a:xfrm>
            <a:off x="486383" y="1572638"/>
            <a:ext cx="8077200" cy="4165600"/>
          </a:xfrm>
          <a:prstGeom prst="rect">
            <a:avLst/>
          </a:prstGeom>
          <a:noFill/>
          <a:ln w="57150">
            <a:noFill/>
            <a:miter lim="800000"/>
            <a:headEnd/>
            <a:tailEnd/>
          </a:ln>
          <a:effectLst/>
        </p:spPr>
        <p:txBody>
          <a:bodyPr>
            <a:spAutoFit/>
          </a:bodyPr>
          <a:lstStyle>
            <a:lvl1pPr defTabSz="177800" eaLnBrk="0" hangingPunct="0">
              <a:defRPr sz="2400">
                <a:solidFill>
                  <a:schemeClr val="tx1"/>
                </a:solidFill>
                <a:latin typeface="Arial" charset="0"/>
              </a:defRPr>
            </a:lvl1pPr>
            <a:lvl2pPr marL="742950" indent="-285750" defTabSz="177800" eaLnBrk="0" hangingPunct="0">
              <a:defRPr sz="2400">
                <a:solidFill>
                  <a:schemeClr val="tx1"/>
                </a:solidFill>
                <a:latin typeface="Arial" charset="0"/>
              </a:defRPr>
            </a:lvl2pPr>
            <a:lvl3pPr marL="1143000" indent="-228600" defTabSz="177800" eaLnBrk="0" hangingPunct="0">
              <a:defRPr sz="2400">
                <a:solidFill>
                  <a:schemeClr val="tx1"/>
                </a:solidFill>
                <a:latin typeface="Arial" charset="0"/>
              </a:defRPr>
            </a:lvl3pPr>
            <a:lvl4pPr marL="1600200" indent="-228600" defTabSz="177800" eaLnBrk="0" hangingPunct="0">
              <a:defRPr sz="2400">
                <a:solidFill>
                  <a:schemeClr val="tx1"/>
                </a:solidFill>
                <a:latin typeface="Arial" charset="0"/>
              </a:defRPr>
            </a:lvl4pPr>
            <a:lvl5pPr marL="2057400" indent="-228600" defTabSz="177800" eaLnBrk="0" hangingPunct="0">
              <a:defRPr sz="2400">
                <a:solidFill>
                  <a:schemeClr val="tx1"/>
                </a:solidFill>
                <a:latin typeface="Arial" charset="0"/>
              </a:defRPr>
            </a:lvl5pPr>
            <a:lvl6pPr marL="2514600" indent="-228600" defTabSz="177800" eaLnBrk="0" fontAlgn="base" hangingPunct="0">
              <a:spcBef>
                <a:spcPct val="0"/>
              </a:spcBef>
              <a:spcAft>
                <a:spcPct val="0"/>
              </a:spcAft>
              <a:defRPr sz="2400">
                <a:solidFill>
                  <a:schemeClr val="tx1"/>
                </a:solidFill>
                <a:latin typeface="Arial" charset="0"/>
              </a:defRPr>
            </a:lvl6pPr>
            <a:lvl7pPr marL="2971800" indent="-228600" defTabSz="177800" eaLnBrk="0" fontAlgn="base" hangingPunct="0">
              <a:spcBef>
                <a:spcPct val="0"/>
              </a:spcBef>
              <a:spcAft>
                <a:spcPct val="0"/>
              </a:spcAft>
              <a:defRPr sz="2400">
                <a:solidFill>
                  <a:schemeClr val="tx1"/>
                </a:solidFill>
                <a:latin typeface="Arial" charset="0"/>
              </a:defRPr>
            </a:lvl7pPr>
            <a:lvl8pPr marL="3429000" indent="-228600" defTabSz="177800" eaLnBrk="0" fontAlgn="base" hangingPunct="0">
              <a:spcBef>
                <a:spcPct val="0"/>
              </a:spcBef>
              <a:spcAft>
                <a:spcPct val="0"/>
              </a:spcAft>
              <a:defRPr sz="2400">
                <a:solidFill>
                  <a:schemeClr val="tx1"/>
                </a:solidFill>
                <a:latin typeface="Arial" charset="0"/>
              </a:defRPr>
            </a:lvl8pPr>
            <a:lvl9pPr marL="3886200" indent="-228600" defTabSz="177800" eaLnBrk="0" fontAlgn="base" hangingPunct="0">
              <a:spcBef>
                <a:spcPct val="0"/>
              </a:spcBef>
              <a:spcAft>
                <a:spcPct val="0"/>
              </a:spcAft>
              <a:defRPr sz="2400">
                <a:solidFill>
                  <a:schemeClr val="tx1"/>
                </a:solidFill>
                <a:latin typeface="Arial" charset="0"/>
              </a:defRPr>
            </a:lvl9pPr>
          </a:lstStyle>
          <a:p>
            <a:pPr eaLnBrk="1" hangingPunct="1">
              <a:spcBef>
                <a:spcPts val="1200"/>
              </a:spcBef>
            </a:pPr>
            <a:r>
              <a:rPr lang="en-US" b="1" dirty="0"/>
              <a:t>It depends  . . . </a:t>
            </a:r>
          </a:p>
          <a:p>
            <a:pPr marL="342900" indent="-342900" eaLnBrk="1" hangingPunct="1">
              <a:spcBef>
                <a:spcPts val="1200"/>
              </a:spcBef>
              <a:buClr>
                <a:srgbClr val="0070C0"/>
              </a:buClr>
              <a:buFont typeface="Arial" panose="020B0604020202020204" pitchFamily="34" charset="0"/>
              <a:buChar char="•"/>
            </a:pPr>
            <a:r>
              <a:rPr lang="en-US" dirty="0"/>
              <a:t>What amount of left-over contamination will cause a SISQP problem in the next batch produced? (size of 	the next batch and the maximum dose for a patient	of the next batch are important considerations)</a:t>
            </a:r>
          </a:p>
          <a:p>
            <a:pPr eaLnBrk="1" hangingPunct="1">
              <a:spcBef>
                <a:spcPts val="1200"/>
              </a:spcBef>
              <a:buClr>
                <a:srgbClr val="0070C0"/>
              </a:buClr>
              <a:buFontTx/>
              <a:buChar char="•"/>
            </a:pPr>
            <a:r>
              <a:rPr lang="en-US" dirty="0"/>
              <a:t> 	Can this amount of contamination be measured?</a:t>
            </a:r>
          </a:p>
          <a:p>
            <a:pPr eaLnBrk="1" hangingPunct="1">
              <a:spcBef>
                <a:spcPts val="1200"/>
              </a:spcBef>
              <a:buClr>
                <a:srgbClr val="0070C0"/>
              </a:buClr>
              <a:buFontTx/>
              <a:buChar char="•"/>
            </a:pPr>
            <a:r>
              <a:rPr lang="en-US" dirty="0"/>
              <a:t> 	Is the cleaning process capable of removing 											contamination to this level? </a:t>
            </a:r>
          </a:p>
          <a:p>
            <a:pPr eaLnBrk="1" hangingPunct="1">
              <a:spcBef>
                <a:spcPts val="1200"/>
              </a:spcBef>
              <a:buClr>
                <a:srgbClr val="0070C0"/>
              </a:buClr>
              <a:buFontTx/>
              <a:buChar char="•"/>
            </a:pPr>
            <a:r>
              <a:rPr lang="en-US" dirty="0"/>
              <a:t> 	Is any residue visible in the tank?</a:t>
            </a:r>
          </a:p>
        </p:txBody>
      </p:sp>
      <p:sp>
        <p:nvSpPr>
          <p:cNvPr id="20"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672513" y="6323013"/>
            <a:ext cx="471487" cy="396875"/>
          </a:xfrm>
          <a:prstGeom prst="rect">
            <a:avLst/>
          </a:prstGeom>
        </p:spPr>
        <p:txBody>
          <a:bodyPr/>
          <a:lstStyle/>
          <a:p>
            <a:pPr>
              <a:defRPr/>
            </a:pPr>
            <a:fld id="{F7F3D5BB-DEE9-4CDD-8425-C3DA96B3A7CC}" type="slidenum">
              <a:rPr lang="en-US"/>
              <a:pPr>
                <a:defRPr/>
              </a:pPr>
              <a:t>71</a:t>
            </a:fld>
            <a:endParaRPr lang="en-US" dirty="0"/>
          </a:p>
        </p:txBody>
      </p:sp>
    </p:spTree>
    <p:extLst>
      <p:ext uri="{BB962C8B-B14F-4D97-AF65-F5344CB8AC3E}">
        <p14:creationId xmlns:p14="http://schemas.microsoft.com/office/powerpoint/2010/main" val="9530918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7E33B-0EF2-4F5F-9B80-EA9A93977A56}"/>
              </a:ext>
            </a:extLst>
          </p:cNvPr>
          <p:cNvSpPr>
            <a:spLocks noGrp="1"/>
          </p:cNvSpPr>
          <p:nvPr>
            <p:ph type="title"/>
          </p:nvPr>
        </p:nvSpPr>
        <p:spPr/>
        <p:txBody>
          <a:bodyPr/>
          <a:lstStyle/>
          <a:p>
            <a:r>
              <a:rPr lang="en-US" sz="2400" b="1" dirty="0"/>
              <a:t>HOW CLEAN IS CLEAN ENOUGH? (Continued)</a:t>
            </a:r>
            <a:endParaRPr lang="en-US" sz="2400" dirty="0"/>
          </a:p>
        </p:txBody>
      </p:sp>
      <p:sp>
        <p:nvSpPr>
          <p:cNvPr id="3" name="Content Placeholder 2">
            <a:extLst>
              <a:ext uri="{FF2B5EF4-FFF2-40B4-BE49-F238E27FC236}">
                <a16:creationId xmlns:a16="http://schemas.microsoft.com/office/drawing/2014/main" id="{CDEFFA26-E2AE-482D-9999-9825B37FD22B}"/>
              </a:ext>
            </a:extLst>
          </p:cNvPr>
          <p:cNvSpPr>
            <a:spLocks noGrp="1"/>
          </p:cNvSpPr>
          <p:nvPr>
            <p:ph idx="4294967295"/>
          </p:nvPr>
        </p:nvSpPr>
        <p:spPr>
          <a:xfrm>
            <a:off x="455612" y="1711124"/>
            <a:ext cx="8375237" cy="4724400"/>
          </a:xfrm>
        </p:spPr>
        <p:txBody>
          <a:bodyPr/>
          <a:lstStyle/>
          <a:p>
            <a:pPr marL="0" indent="0" eaLnBrk="1" hangingPunct="1">
              <a:buNone/>
            </a:pPr>
            <a:r>
              <a:rPr lang="en-US" sz="2300" b="0" dirty="0"/>
              <a:t>If you are making product “orange” in the same equipment that product “blue” was made in, you have to expect some amount of carryover.  How clean is clean?</a:t>
            </a:r>
          </a:p>
          <a:p>
            <a:pPr marL="0" indent="0" eaLnBrk="1" hangingPunct="1">
              <a:buNone/>
            </a:pPr>
            <a:r>
              <a:rPr lang="en-US" sz="2300" b="0" dirty="0"/>
              <a:t>Like a lot of things in GMP, questions aren’t easily answered.  </a:t>
            </a:r>
          </a:p>
          <a:p>
            <a:pPr marL="0" indent="0" eaLnBrk="1" hangingPunct="1">
              <a:buNone/>
            </a:pPr>
            <a:r>
              <a:rPr lang="en-US" sz="2300" b="0" dirty="0"/>
              <a:t>These are some considerations for answering this question: </a:t>
            </a:r>
          </a:p>
          <a:p>
            <a:pPr eaLnBrk="1" hangingPunct="1"/>
            <a:r>
              <a:rPr lang="en-US" sz="2200" b="0" dirty="0"/>
              <a:t>Most products are visible at levels of 25ug/in2.  </a:t>
            </a:r>
          </a:p>
          <a:p>
            <a:pPr marL="0" indent="0" eaLnBrk="1" hangingPunct="1">
              <a:buNone/>
            </a:pPr>
            <a:r>
              <a:rPr lang="en-US" sz="1600" b="0" dirty="0"/>
              <a:t>        (GL </a:t>
            </a:r>
            <a:r>
              <a:rPr lang="en-US" sz="1600" b="0" dirty="0" err="1"/>
              <a:t>Fourman</a:t>
            </a:r>
            <a:r>
              <a:rPr lang="en-US" sz="1600" b="0" dirty="0"/>
              <a:t> and MV Mullen, Pharm Tech. April 1993, pp 54-60)</a:t>
            </a:r>
          </a:p>
          <a:p>
            <a:pPr eaLnBrk="1" hangingPunct="1"/>
            <a:r>
              <a:rPr lang="en-US" sz="2200" b="0" dirty="0"/>
              <a:t>Once a cleaning procedure is validated, it must be strictly adhered to for every cleaning.   If a 1:100 dilution of cleaning agent is specified in the approved, validated cleaning procedure, you must measure a 1:100 dilution.  You can’t “eyeball” the dilution and expect to be compliant with your validated procedure.    </a:t>
            </a:r>
          </a:p>
          <a:p>
            <a:endParaRPr lang="en-US" dirty="0"/>
          </a:p>
        </p:txBody>
      </p:sp>
      <p:sp>
        <p:nvSpPr>
          <p:cNvPr id="4" name="Slide Number Placeholder 5">
            <a:extLst>
              <a:ext uri="{FF2B5EF4-FFF2-40B4-BE49-F238E27FC236}">
                <a16:creationId xmlns:a16="http://schemas.microsoft.com/office/drawing/2014/main" id="{2040E0A8-1E43-468E-B226-D9C319F56B21}"/>
              </a:ext>
              <a:ext uri="{C183D7F6-B498-43B3-948B-1728B52AA6E4}">
                <adec:decorative xmlns:adec="http://schemas.microsoft.com/office/drawing/2017/decorative" val="1"/>
              </a:ext>
            </a:extLst>
          </p:cNvPr>
          <p:cNvSpPr txBox="1">
            <a:spLocks/>
          </p:cNvSpPr>
          <p:nvPr/>
        </p:nvSpPr>
        <p:spPr>
          <a:xfrm>
            <a:off x="8472667" y="6435524"/>
            <a:ext cx="517967" cy="339524"/>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126B6D9A-5E4C-40C3-896C-E7CBA80645B4}" type="slidenum">
              <a:rPr lang="en-US" smtClean="0"/>
              <a:pPr>
                <a:defRPr/>
              </a:pPr>
              <a:t>72</a:t>
            </a:fld>
            <a:endParaRPr lang="en-US" dirty="0"/>
          </a:p>
        </p:txBody>
      </p:sp>
    </p:spTree>
    <p:extLst>
      <p:ext uri="{BB962C8B-B14F-4D97-AF65-F5344CB8AC3E}">
        <p14:creationId xmlns:p14="http://schemas.microsoft.com/office/powerpoint/2010/main" val="34535732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5F2589B-BEA5-469E-87D7-6575B806FB94}"/>
              </a:ext>
            </a:extLst>
          </p:cNvPr>
          <p:cNvSpPr txBox="1">
            <a:spLocks noGrp="1"/>
          </p:cNvSpPr>
          <p:nvPr>
            <p:ph type="title" idx="4294967295"/>
          </p:nvPr>
        </p:nvSpPr>
        <p:spPr>
          <a:xfrm>
            <a:off x="1275309" y="544019"/>
            <a:ext cx="5505360"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j-ea"/>
                <a:cs typeface="+mj-cs"/>
              </a:rPr>
              <a:t>Cleaning Validation Warning</a:t>
            </a:r>
            <a:endParaRPr kumimoji="0" lang="en-US" sz="1800" b="0" i="0" u="none" strike="noStrike" kern="1200" cap="none" spc="0" normalizeH="0" baseline="0" noProof="0" dirty="0">
              <a:ln>
                <a:noFill/>
              </a:ln>
              <a:solidFill>
                <a:schemeClr val="tx1"/>
              </a:solidFill>
              <a:effectLst/>
              <a:uLnTx/>
              <a:uFillTx/>
              <a:latin typeface="Arial" charset="0"/>
              <a:ea typeface="+mn-ea"/>
              <a:cs typeface="+mn-cs"/>
            </a:endParaRPr>
          </a:p>
        </p:txBody>
      </p:sp>
      <p:sp>
        <p:nvSpPr>
          <p:cNvPr id="6" name="TextBox 5">
            <a:extLst>
              <a:ext uri="{FF2B5EF4-FFF2-40B4-BE49-F238E27FC236}">
                <a16:creationId xmlns:a16="http://schemas.microsoft.com/office/drawing/2014/main" id="{26F7C170-52CB-47ED-A121-4E7D375F4481}"/>
              </a:ext>
            </a:extLst>
          </p:cNvPr>
          <p:cNvSpPr txBox="1"/>
          <p:nvPr/>
        </p:nvSpPr>
        <p:spPr>
          <a:xfrm>
            <a:off x="294190" y="2123663"/>
            <a:ext cx="3305536" cy="2677656"/>
          </a:xfrm>
          <a:prstGeom prst="rect">
            <a:avLst/>
          </a:prstGeom>
          <a:noFill/>
        </p:spPr>
        <p:txBody>
          <a:bodyPr wrap="square">
            <a:spAutoFit/>
          </a:bodyPr>
          <a:lstStyle/>
          <a:p>
            <a:pPr eaLnBrk="1" hangingPunct="1"/>
            <a:r>
              <a:rPr lang="en-US" sz="2400" dirty="0"/>
              <a:t>Here’s a Warning Letter earned by a company for having no cleaning validation data to prove that they can adequately clean tanks.</a:t>
            </a:r>
          </a:p>
        </p:txBody>
      </p:sp>
      <p:sp>
        <p:nvSpPr>
          <p:cNvPr id="87061" name="AutoShape 20"/>
          <p:cNvSpPr>
            <a:spLocks noChangeArrowheads="1"/>
          </p:cNvSpPr>
          <p:nvPr/>
        </p:nvSpPr>
        <p:spPr bwMode="auto">
          <a:xfrm>
            <a:off x="4027989" y="1747776"/>
            <a:ext cx="5000264" cy="4881623"/>
          </a:xfrm>
          <a:prstGeom prst="octagon">
            <a:avLst>
              <a:gd name="adj" fmla="val 29287"/>
            </a:avLst>
          </a:prstGeom>
          <a:solidFill>
            <a:srgbClr val="FF3300"/>
          </a:solidFill>
          <a:ln w="762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b="1" dirty="0">
              <a:solidFill>
                <a:srgbClr val="FFFFFF"/>
              </a:solidFill>
            </a:endParaRPr>
          </a:p>
          <a:p>
            <a:pPr algn="ctr"/>
            <a:endParaRPr lang="en-US" b="1" dirty="0">
              <a:solidFill>
                <a:srgbClr val="FFFFFF"/>
              </a:solidFill>
            </a:endParaRPr>
          </a:p>
          <a:p>
            <a:pPr algn="ctr"/>
            <a:endParaRPr lang="en-US" sz="2400" b="1" dirty="0">
              <a:solidFill>
                <a:srgbClr val="FFFFFF"/>
              </a:solidFill>
            </a:endParaRPr>
          </a:p>
          <a:p>
            <a:pPr algn="ctr"/>
            <a:r>
              <a:rPr lang="en-US" sz="2400" b="1" dirty="0"/>
              <a:t>WARNING LETTER</a:t>
            </a:r>
          </a:p>
          <a:p>
            <a:pPr algn="ctr"/>
            <a:endParaRPr lang="en-US" sz="2400" b="1" dirty="0">
              <a:solidFill>
                <a:srgbClr val="FFFFFF"/>
              </a:solidFill>
            </a:endParaRPr>
          </a:p>
          <a:p>
            <a:pPr algn="ctr"/>
            <a:r>
              <a:rPr lang="en-US" sz="2400" i="1" dirty="0">
                <a:solidFill>
                  <a:srgbClr val="FFFFFF"/>
                </a:solidFill>
              </a:rPr>
              <a:t>Cleaning validation of tanks _____, </a:t>
            </a:r>
          </a:p>
          <a:p>
            <a:pPr algn="ctr"/>
            <a:r>
              <a:rPr lang="en-US" sz="2400" i="1" dirty="0">
                <a:solidFill>
                  <a:srgbClr val="FFFFFF"/>
                </a:solidFill>
              </a:rPr>
              <a:t>______, and _______ was not </a:t>
            </a:r>
          </a:p>
          <a:p>
            <a:pPr algn="ctr"/>
            <a:r>
              <a:rPr lang="en-US" sz="2400" i="1" dirty="0">
                <a:solidFill>
                  <a:srgbClr val="FFFFFF"/>
                </a:solidFill>
              </a:rPr>
              <a:t>successful.</a:t>
            </a:r>
          </a:p>
          <a:p>
            <a:pPr algn="ctr"/>
            <a:endParaRPr lang="en-US" i="1" dirty="0">
              <a:solidFill>
                <a:srgbClr val="FFFFFF"/>
              </a:solidFill>
            </a:endParaRPr>
          </a:p>
          <a:p>
            <a:pPr algn="ctr"/>
            <a:r>
              <a:rPr lang="en-US" i="1" dirty="0" err="1"/>
              <a:t>Cangene</a:t>
            </a:r>
            <a:r>
              <a:rPr lang="en-US" i="1" dirty="0"/>
              <a:t> Corp. </a:t>
            </a:r>
          </a:p>
          <a:p>
            <a:pPr algn="ctr"/>
            <a:r>
              <a:rPr lang="en-US" i="1" dirty="0"/>
              <a:t>Winnipeg Canada</a:t>
            </a:r>
            <a:endParaRPr lang="en-US" b="1" dirty="0"/>
          </a:p>
          <a:p>
            <a:pPr algn="ctr"/>
            <a:endParaRPr lang="en-US" sz="3200" b="1" dirty="0">
              <a:solidFill>
                <a:srgbClr val="FFFFFF"/>
              </a:solidFill>
            </a:endParaRPr>
          </a:p>
          <a:p>
            <a:pPr algn="ctr"/>
            <a:endParaRPr lang="en-US" b="1" dirty="0">
              <a:solidFill>
                <a:srgbClr val="FFFFFF"/>
              </a:solidFill>
            </a:endParaRPr>
          </a:p>
        </p:txBody>
      </p:sp>
      <p:sp>
        <p:nvSpPr>
          <p:cNvPr id="21"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648700" y="6424613"/>
            <a:ext cx="495300" cy="409575"/>
          </a:xfrm>
          <a:prstGeom prst="rect">
            <a:avLst/>
          </a:prstGeom>
        </p:spPr>
        <p:txBody>
          <a:bodyPr/>
          <a:lstStyle/>
          <a:p>
            <a:pPr>
              <a:defRPr/>
            </a:pPr>
            <a:fld id="{DF826DC9-E20A-4AD5-8634-06B7392EE45F}" type="slidenum">
              <a:rPr lang="en-US"/>
              <a:pPr>
                <a:defRPr/>
              </a:pPr>
              <a:t>73</a:t>
            </a:fld>
            <a:endParaRPr lang="en-US" dirty="0"/>
          </a:p>
        </p:txBody>
      </p:sp>
    </p:spTree>
    <p:extLst>
      <p:ext uri="{BB962C8B-B14F-4D97-AF65-F5344CB8AC3E}">
        <p14:creationId xmlns:p14="http://schemas.microsoft.com/office/powerpoint/2010/main" val="6547162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D89A993-8CB6-467F-A270-6DC49436A0E0}"/>
              </a:ext>
            </a:extLst>
          </p:cNvPr>
          <p:cNvSpPr txBox="1">
            <a:spLocks noGrp="1"/>
          </p:cNvSpPr>
          <p:nvPr>
            <p:ph type="title" idx="4294967295"/>
          </p:nvPr>
        </p:nvSpPr>
        <p:spPr>
          <a:xfrm>
            <a:off x="1267428" y="434139"/>
            <a:ext cx="6035246"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j-ea"/>
                <a:cs typeface="+mj-cs"/>
              </a:rPr>
              <a:t>Cleaning Validation (Continued)</a:t>
            </a:r>
            <a:endParaRPr kumimoji="0" lang="en-US" sz="1800" b="0" i="0" u="none" strike="noStrike" kern="1200" cap="none" spc="0" normalizeH="0" baseline="0" noProof="0" dirty="0">
              <a:ln>
                <a:noFill/>
              </a:ln>
              <a:solidFill>
                <a:schemeClr val="tx1"/>
              </a:solidFill>
              <a:effectLst/>
              <a:uLnTx/>
              <a:uFillTx/>
              <a:latin typeface="Arial" charset="0"/>
              <a:ea typeface="+mn-ea"/>
              <a:cs typeface="+mn-cs"/>
            </a:endParaRPr>
          </a:p>
        </p:txBody>
      </p:sp>
      <p:sp>
        <p:nvSpPr>
          <p:cNvPr id="6" name="TextBox 5">
            <a:extLst>
              <a:ext uri="{FF2B5EF4-FFF2-40B4-BE49-F238E27FC236}">
                <a16:creationId xmlns:a16="http://schemas.microsoft.com/office/drawing/2014/main" id="{C83D6F6E-93AB-4FE4-97BF-915B874CDCE8}"/>
              </a:ext>
            </a:extLst>
          </p:cNvPr>
          <p:cNvSpPr txBox="1"/>
          <p:nvPr/>
        </p:nvSpPr>
        <p:spPr>
          <a:xfrm>
            <a:off x="607671" y="1975203"/>
            <a:ext cx="2563792" cy="2031325"/>
          </a:xfrm>
          <a:prstGeom prst="rect">
            <a:avLst/>
          </a:prstGeom>
          <a:noFill/>
        </p:spPr>
        <p:txBody>
          <a:bodyPr wrap="square">
            <a:spAutoFit/>
          </a:bodyPr>
          <a:lstStyle/>
          <a:p>
            <a:pPr eaLnBrk="1" hangingPunct="1"/>
            <a:r>
              <a:rPr lang="en-US" sz="1800" dirty="0"/>
              <a:t>Here’s a Warning Letter earned by a company for having not cleaning validation data to prove that they can adequately clean tanks.</a:t>
            </a:r>
          </a:p>
        </p:txBody>
      </p:sp>
      <p:sp>
        <p:nvSpPr>
          <p:cNvPr id="87061" name="AutoShape 20"/>
          <p:cNvSpPr>
            <a:spLocks noChangeArrowheads="1"/>
          </p:cNvSpPr>
          <p:nvPr/>
        </p:nvSpPr>
        <p:spPr bwMode="auto">
          <a:xfrm>
            <a:off x="3992526" y="1646499"/>
            <a:ext cx="4989428" cy="4647975"/>
          </a:xfrm>
          <a:prstGeom prst="octagon">
            <a:avLst>
              <a:gd name="adj" fmla="val 29287"/>
            </a:avLst>
          </a:prstGeom>
          <a:solidFill>
            <a:srgbClr val="FF3300"/>
          </a:solidFill>
          <a:ln w="762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b="1" dirty="0">
              <a:solidFill>
                <a:srgbClr val="FFFFFF"/>
              </a:solidFill>
            </a:endParaRPr>
          </a:p>
          <a:p>
            <a:pPr algn="ctr"/>
            <a:endParaRPr lang="en-US" b="1" dirty="0">
              <a:solidFill>
                <a:srgbClr val="FFFFFF"/>
              </a:solidFill>
            </a:endParaRPr>
          </a:p>
          <a:p>
            <a:pPr algn="ctr"/>
            <a:r>
              <a:rPr lang="en-US" sz="2400" b="1" dirty="0"/>
              <a:t>WARNING LETTER</a:t>
            </a:r>
          </a:p>
          <a:p>
            <a:pPr algn="ctr"/>
            <a:endParaRPr lang="en-US" b="1" dirty="0">
              <a:solidFill>
                <a:srgbClr val="FFFFFF"/>
              </a:solidFill>
            </a:endParaRPr>
          </a:p>
          <a:p>
            <a:pPr algn="ctr"/>
            <a:r>
              <a:rPr lang="en-US" sz="2000" i="1" dirty="0">
                <a:solidFill>
                  <a:srgbClr val="FFFFFF"/>
                </a:solidFill>
              </a:rPr>
              <a:t>There was no test performed for </a:t>
            </a:r>
          </a:p>
          <a:p>
            <a:pPr algn="ctr"/>
            <a:r>
              <a:rPr lang="en-US" sz="2000" i="1" dirty="0">
                <a:solidFill>
                  <a:srgbClr val="FFFFFF"/>
                </a:solidFill>
              </a:rPr>
              <a:t>residual Product A after cleaning tank #4 </a:t>
            </a:r>
          </a:p>
          <a:p>
            <a:pPr algn="ctr"/>
            <a:r>
              <a:rPr lang="en-US" sz="2000" i="1" dirty="0">
                <a:solidFill>
                  <a:srgbClr val="FFFFFF"/>
                </a:solidFill>
              </a:rPr>
              <a:t>prior to manufacture of Product B Lot XYZ.</a:t>
            </a:r>
          </a:p>
          <a:p>
            <a:pPr algn="ctr"/>
            <a:endParaRPr lang="en-US" i="1" dirty="0">
              <a:solidFill>
                <a:srgbClr val="FFFFFF"/>
              </a:solidFill>
            </a:endParaRPr>
          </a:p>
          <a:p>
            <a:pPr algn="ctr"/>
            <a:r>
              <a:rPr lang="en-US" sz="2000" i="1" dirty="0" err="1"/>
              <a:t>Cangene</a:t>
            </a:r>
            <a:r>
              <a:rPr lang="en-US" sz="2000" i="1" dirty="0"/>
              <a:t> Corp.</a:t>
            </a:r>
          </a:p>
          <a:p>
            <a:pPr algn="ctr"/>
            <a:r>
              <a:rPr lang="en-US" sz="2000" i="1" dirty="0"/>
              <a:t> Winnipeg Canada</a:t>
            </a:r>
            <a:endParaRPr lang="en-US" sz="2000" b="1" dirty="0"/>
          </a:p>
          <a:p>
            <a:pPr algn="ctr"/>
            <a:endParaRPr lang="en-US" sz="3200" b="1" dirty="0">
              <a:solidFill>
                <a:srgbClr val="FFFFFF"/>
              </a:solidFill>
            </a:endParaRPr>
          </a:p>
          <a:p>
            <a:pPr algn="ctr"/>
            <a:endParaRPr lang="en-US" b="1" dirty="0">
              <a:solidFill>
                <a:srgbClr val="FFFFFF"/>
              </a:solidFill>
            </a:endParaRPr>
          </a:p>
        </p:txBody>
      </p:sp>
      <p:sp>
        <p:nvSpPr>
          <p:cNvPr id="21"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613775" y="6459538"/>
            <a:ext cx="530225" cy="350837"/>
          </a:xfrm>
          <a:prstGeom prst="rect">
            <a:avLst/>
          </a:prstGeom>
        </p:spPr>
        <p:txBody>
          <a:bodyPr/>
          <a:lstStyle/>
          <a:p>
            <a:pPr>
              <a:defRPr/>
            </a:pPr>
            <a:fld id="{DF826DC9-E20A-4AD5-8634-06B7392EE45F}" type="slidenum">
              <a:rPr lang="en-US"/>
              <a:pPr>
                <a:defRPr/>
              </a:pPr>
              <a:t>74</a:t>
            </a:fld>
            <a:endParaRPr lang="en-US" dirty="0"/>
          </a:p>
        </p:txBody>
      </p:sp>
    </p:spTree>
    <p:extLst>
      <p:ext uri="{BB962C8B-B14F-4D97-AF65-F5344CB8AC3E}">
        <p14:creationId xmlns:p14="http://schemas.microsoft.com/office/powerpoint/2010/main" val="18856450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p:txBody>
          <a:bodyPr/>
          <a:lstStyle/>
          <a:p>
            <a:pPr eaLnBrk="1" hangingPunct="1">
              <a:lnSpc>
                <a:spcPct val="114000"/>
              </a:lnSpc>
            </a:pPr>
            <a:r>
              <a:rPr lang="en-US" sz="2800" dirty="0">
                <a:latin typeface="Arial" charset="0"/>
              </a:rPr>
              <a:t>Written Procedures</a:t>
            </a:r>
            <a:endParaRPr lang="en-US" sz="2800" b="1" dirty="0">
              <a:latin typeface="Arial" charset="0"/>
            </a:endParaRPr>
          </a:p>
        </p:txBody>
      </p:sp>
      <p:sp>
        <p:nvSpPr>
          <p:cNvPr id="7" name="TextBox 6">
            <a:extLst>
              <a:ext uri="{FF2B5EF4-FFF2-40B4-BE49-F238E27FC236}">
                <a16:creationId xmlns:a16="http://schemas.microsoft.com/office/drawing/2014/main" id="{FF01B604-C962-47D2-B506-6AC1CD586073}"/>
              </a:ext>
            </a:extLst>
          </p:cNvPr>
          <p:cNvSpPr txBox="1"/>
          <p:nvPr/>
        </p:nvSpPr>
        <p:spPr>
          <a:xfrm>
            <a:off x="283580" y="1515676"/>
            <a:ext cx="8404242" cy="584775"/>
          </a:xfrm>
          <a:prstGeom prst="rect">
            <a:avLst/>
          </a:prstGeom>
          <a:noFill/>
        </p:spPr>
        <p:txBody>
          <a:bodyPr wrap="square">
            <a:spAutoFit/>
          </a:bodyPr>
          <a:lstStyle/>
          <a:p>
            <a:r>
              <a:rPr kumimoji="0" lang="en-US" sz="1600" b="0" i="0" u="none" strike="noStrike" kern="1200" cap="none" spc="0" normalizeH="0" baseline="0" noProof="0" dirty="0">
                <a:ln>
                  <a:noFill/>
                </a:ln>
                <a:solidFill>
                  <a:srgbClr val="000000"/>
                </a:solidFill>
                <a:effectLst/>
                <a:uLnTx/>
                <a:uFillTx/>
                <a:latin typeface="Arial" pitchFamily="34" charset="0"/>
                <a:ea typeface="+mn-ea"/>
                <a:cs typeface="+mn-cs"/>
              </a:rPr>
              <a:t>The GMPs state specific requirements about what must be included in written procedures for cleaning and maintenance.  </a:t>
            </a: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mn-cs"/>
              </a:rPr>
              <a:t>Written procedures are required to address </a:t>
            </a: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mn-cs"/>
              </a:rPr>
              <a:t>-</a:t>
            </a:r>
            <a:endParaRPr lang="en-US" sz="1600" dirty="0"/>
          </a:p>
        </p:txBody>
      </p:sp>
      <p:sp>
        <p:nvSpPr>
          <p:cNvPr id="94227" name="Text Box 21"/>
          <p:cNvSpPr txBox="1">
            <a:spLocks noChangeArrowheads="1"/>
          </p:cNvSpPr>
          <p:nvPr/>
        </p:nvSpPr>
        <p:spPr bwMode="auto">
          <a:xfrm>
            <a:off x="515567" y="2142688"/>
            <a:ext cx="7876199" cy="2967992"/>
          </a:xfrm>
          <a:prstGeom prst="rect">
            <a:avLst/>
          </a:prstGeom>
          <a:noFill/>
          <a:ln w="57150">
            <a:noFill/>
            <a:miter lim="800000"/>
            <a:headEnd/>
            <a:tailEnd/>
          </a:ln>
          <a:effectLst/>
        </p:spPr>
        <p:txBody>
          <a:bodyPr wrap="square">
            <a:spAutoFit/>
          </a:bodyPr>
          <a:lstStyle>
            <a:lvl1pPr eaLnBrk="0" hangingPunct="0">
              <a:tabLst>
                <a:tab pos="407988" algn="l"/>
              </a:tabLst>
              <a:defRPr sz="2400">
                <a:solidFill>
                  <a:schemeClr val="tx1"/>
                </a:solidFill>
                <a:latin typeface="Arial" charset="0"/>
              </a:defRPr>
            </a:lvl1pPr>
            <a:lvl2pPr marL="742950" indent="-285750" eaLnBrk="0" hangingPunct="0">
              <a:tabLst>
                <a:tab pos="407988" algn="l"/>
              </a:tabLst>
              <a:defRPr sz="2400">
                <a:solidFill>
                  <a:schemeClr val="tx1"/>
                </a:solidFill>
                <a:latin typeface="Arial" charset="0"/>
              </a:defRPr>
            </a:lvl2pPr>
            <a:lvl3pPr marL="1143000" indent="-228600" eaLnBrk="0" hangingPunct="0">
              <a:tabLst>
                <a:tab pos="407988" algn="l"/>
              </a:tabLst>
              <a:defRPr sz="2400">
                <a:solidFill>
                  <a:schemeClr val="tx1"/>
                </a:solidFill>
                <a:latin typeface="Arial" charset="0"/>
              </a:defRPr>
            </a:lvl3pPr>
            <a:lvl4pPr marL="1600200" indent="-228600" eaLnBrk="0" hangingPunct="0">
              <a:tabLst>
                <a:tab pos="407988" algn="l"/>
              </a:tabLst>
              <a:defRPr sz="2400">
                <a:solidFill>
                  <a:schemeClr val="tx1"/>
                </a:solidFill>
                <a:latin typeface="Arial" charset="0"/>
              </a:defRPr>
            </a:lvl4pPr>
            <a:lvl5pPr marL="2057400" indent="-228600" eaLnBrk="0" hangingPunct="0">
              <a:tabLst>
                <a:tab pos="407988" algn="l"/>
              </a:tabLst>
              <a:defRPr sz="2400">
                <a:solidFill>
                  <a:schemeClr val="tx1"/>
                </a:solidFill>
                <a:latin typeface="Arial" charset="0"/>
              </a:defRPr>
            </a:lvl5pPr>
            <a:lvl6pPr marL="2514600" indent="-228600" eaLnBrk="0" fontAlgn="base" hangingPunct="0">
              <a:spcBef>
                <a:spcPct val="0"/>
              </a:spcBef>
              <a:spcAft>
                <a:spcPct val="0"/>
              </a:spcAft>
              <a:tabLst>
                <a:tab pos="407988" algn="l"/>
              </a:tabLst>
              <a:defRPr sz="2400">
                <a:solidFill>
                  <a:schemeClr val="tx1"/>
                </a:solidFill>
                <a:latin typeface="Arial" charset="0"/>
              </a:defRPr>
            </a:lvl6pPr>
            <a:lvl7pPr marL="2971800" indent="-228600" eaLnBrk="0" fontAlgn="base" hangingPunct="0">
              <a:spcBef>
                <a:spcPct val="0"/>
              </a:spcBef>
              <a:spcAft>
                <a:spcPct val="0"/>
              </a:spcAft>
              <a:tabLst>
                <a:tab pos="407988" algn="l"/>
              </a:tabLst>
              <a:defRPr sz="2400">
                <a:solidFill>
                  <a:schemeClr val="tx1"/>
                </a:solidFill>
                <a:latin typeface="Arial" charset="0"/>
              </a:defRPr>
            </a:lvl7pPr>
            <a:lvl8pPr marL="3429000" indent="-228600" eaLnBrk="0" fontAlgn="base" hangingPunct="0">
              <a:spcBef>
                <a:spcPct val="0"/>
              </a:spcBef>
              <a:spcAft>
                <a:spcPct val="0"/>
              </a:spcAft>
              <a:tabLst>
                <a:tab pos="407988" algn="l"/>
              </a:tabLst>
              <a:defRPr sz="2400">
                <a:solidFill>
                  <a:schemeClr val="tx1"/>
                </a:solidFill>
                <a:latin typeface="Arial" charset="0"/>
              </a:defRPr>
            </a:lvl8pPr>
            <a:lvl9pPr marL="3886200" indent="-228600" eaLnBrk="0" fontAlgn="base" hangingPunct="0">
              <a:spcBef>
                <a:spcPct val="0"/>
              </a:spcBef>
              <a:spcAft>
                <a:spcPct val="0"/>
              </a:spcAft>
              <a:tabLst>
                <a:tab pos="407988" algn="l"/>
              </a:tabLst>
              <a:defRPr sz="2400">
                <a:solidFill>
                  <a:schemeClr val="tx1"/>
                </a:solidFill>
                <a:latin typeface="Arial" charset="0"/>
              </a:defRPr>
            </a:lvl9pPr>
          </a:lstStyle>
          <a:p>
            <a:pPr marL="342900" indent="-342900" eaLnBrk="1" hangingPunct="1">
              <a:lnSpc>
                <a:spcPct val="110000"/>
              </a:lnSpc>
              <a:spcBef>
                <a:spcPts val="600"/>
              </a:spcBef>
              <a:buClr>
                <a:srgbClr val="0070C0"/>
              </a:buClr>
              <a:buFont typeface="Arial" panose="020B0604020202020204" pitchFamily="34" charset="0"/>
              <a:buChar char="•"/>
            </a:pPr>
            <a:r>
              <a:rPr lang="en-US" sz="1800" b="1" dirty="0">
                <a:cs typeface="Times New Roman" pitchFamily="18" charset="0"/>
              </a:rPr>
              <a:t>Responsibility </a:t>
            </a:r>
            <a:r>
              <a:rPr lang="en-US" sz="1800" dirty="0">
                <a:cs typeface="Times New Roman" pitchFamily="18" charset="0"/>
              </a:rPr>
              <a:t>for maintenance, cleaning and sanitizing</a:t>
            </a:r>
          </a:p>
          <a:p>
            <a:pPr marL="342900" indent="-342900" eaLnBrk="1" hangingPunct="1">
              <a:lnSpc>
                <a:spcPct val="110000"/>
              </a:lnSpc>
              <a:spcBef>
                <a:spcPts val="600"/>
              </a:spcBef>
              <a:buClr>
                <a:srgbClr val="0070C0"/>
              </a:buClr>
              <a:buFont typeface="Arial" panose="020B0604020202020204" pitchFamily="34" charset="0"/>
              <a:buChar char="•"/>
            </a:pPr>
            <a:r>
              <a:rPr lang="en-US" sz="1800" b="1" dirty="0"/>
              <a:t>Schedules</a:t>
            </a:r>
            <a:r>
              <a:rPr lang="en-US" sz="1800" dirty="0"/>
              <a:t> for maintenance, cleaning and sanitizing</a:t>
            </a:r>
          </a:p>
          <a:p>
            <a:pPr marL="342900" indent="-342900" eaLnBrk="1" hangingPunct="1">
              <a:lnSpc>
                <a:spcPct val="110000"/>
              </a:lnSpc>
              <a:spcBef>
                <a:spcPts val="600"/>
              </a:spcBef>
              <a:buClr>
                <a:srgbClr val="0070C0"/>
              </a:buClr>
              <a:buFont typeface="Arial" panose="020B0604020202020204" pitchFamily="34" charset="0"/>
              <a:buChar char="•"/>
            </a:pPr>
            <a:r>
              <a:rPr lang="en-US" sz="1800" b="1" dirty="0"/>
              <a:t>Description of methods</a:t>
            </a:r>
            <a:r>
              <a:rPr lang="en-US" sz="1800" dirty="0"/>
              <a:t>, equipment, materials, methods of disassembly and reassembly </a:t>
            </a:r>
          </a:p>
          <a:p>
            <a:pPr marL="342900" indent="-342900" eaLnBrk="1" hangingPunct="1">
              <a:lnSpc>
                <a:spcPct val="110000"/>
              </a:lnSpc>
              <a:spcBef>
                <a:spcPts val="600"/>
              </a:spcBef>
              <a:buClr>
                <a:srgbClr val="0070C0"/>
              </a:buClr>
              <a:buFont typeface="Arial" panose="020B0604020202020204" pitchFamily="34" charset="0"/>
              <a:buChar char="•"/>
            </a:pPr>
            <a:r>
              <a:rPr lang="en-US" sz="1800" b="1" dirty="0">
                <a:cs typeface="Times New Roman" pitchFamily="18" charset="0"/>
              </a:rPr>
              <a:t>How to</a:t>
            </a:r>
            <a:r>
              <a:rPr lang="en-US" sz="1800" dirty="0">
                <a:cs typeface="Times New Roman" pitchFamily="18" charset="0"/>
              </a:rPr>
              <a:t> r</a:t>
            </a:r>
            <a:r>
              <a:rPr lang="en-US" sz="1800" b="1" dirty="0"/>
              <a:t>emove the previous batch identification</a:t>
            </a:r>
          </a:p>
          <a:p>
            <a:pPr marL="342900" indent="-342900" eaLnBrk="1" hangingPunct="1">
              <a:lnSpc>
                <a:spcPct val="110000"/>
              </a:lnSpc>
              <a:spcBef>
                <a:spcPts val="600"/>
              </a:spcBef>
              <a:buClr>
                <a:srgbClr val="0070C0"/>
              </a:buClr>
              <a:buFont typeface="Arial" panose="020B0604020202020204" pitchFamily="34" charset="0"/>
              <a:buChar char="•"/>
            </a:pPr>
            <a:r>
              <a:rPr lang="en-US" sz="1800" b="1" dirty="0">
                <a:cs typeface="Times New Roman" pitchFamily="18" charset="0"/>
              </a:rPr>
              <a:t>How to p</a:t>
            </a:r>
            <a:r>
              <a:rPr lang="en-US" sz="1800" b="1" dirty="0"/>
              <a:t>rotect clean equipment</a:t>
            </a:r>
            <a:r>
              <a:rPr lang="en-US" sz="1800" dirty="0"/>
              <a:t> before use</a:t>
            </a:r>
          </a:p>
          <a:p>
            <a:pPr marL="342900" indent="-342900" eaLnBrk="1" hangingPunct="1">
              <a:lnSpc>
                <a:spcPct val="110000"/>
              </a:lnSpc>
              <a:spcBef>
                <a:spcPts val="600"/>
              </a:spcBef>
              <a:buClr>
                <a:srgbClr val="0070C0"/>
              </a:buClr>
              <a:buFont typeface="Arial" panose="020B0604020202020204" pitchFamily="34" charset="0"/>
              <a:buChar char="•"/>
            </a:pPr>
            <a:r>
              <a:rPr lang="en-US" sz="1800" b="1" dirty="0">
                <a:cs typeface="Times New Roman" pitchFamily="18" charset="0"/>
              </a:rPr>
              <a:t>How to</a:t>
            </a:r>
            <a:r>
              <a:rPr lang="en-US" sz="1800" dirty="0">
                <a:cs typeface="Times New Roman" pitchFamily="18" charset="0"/>
              </a:rPr>
              <a:t> i</a:t>
            </a:r>
            <a:r>
              <a:rPr lang="en-US" sz="1800" b="1" dirty="0"/>
              <a:t>nspect clean equipment</a:t>
            </a:r>
            <a:r>
              <a:rPr lang="en-US" sz="1800" dirty="0"/>
              <a:t> before use</a:t>
            </a:r>
          </a:p>
          <a:p>
            <a:pPr marL="1085850" lvl="1" indent="-342900" eaLnBrk="1" hangingPunct="1">
              <a:lnSpc>
                <a:spcPct val="110000"/>
              </a:lnSpc>
              <a:spcBef>
                <a:spcPts val="600"/>
              </a:spcBef>
              <a:buClr>
                <a:srgbClr val="0070C0"/>
              </a:buClr>
              <a:buFont typeface="Arial" panose="020B0604020202020204" pitchFamily="34" charset="0"/>
              <a:buChar char="−"/>
            </a:pPr>
            <a:r>
              <a:rPr lang="en-US" sz="1800" dirty="0"/>
              <a:t>Requires a “checker.”</a:t>
            </a:r>
          </a:p>
        </p:txBody>
      </p:sp>
      <p:sp>
        <p:nvSpPr>
          <p:cNvPr id="10" name="TextBox 9">
            <a:extLst>
              <a:ext uri="{FF2B5EF4-FFF2-40B4-BE49-F238E27FC236}">
                <a16:creationId xmlns:a16="http://schemas.microsoft.com/office/drawing/2014/main" id="{0D96A91A-952A-4C93-8E07-E19B4C971C76}"/>
              </a:ext>
            </a:extLst>
          </p:cNvPr>
          <p:cNvSpPr txBox="1"/>
          <p:nvPr/>
        </p:nvSpPr>
        <p:spPr>
          <a:xfrm>
            <a:off x="283579" y="5271102"/>
            <a:ext cx="7695499" cy="1323439"/>
          </a:xfrm>
          <a:prstGeom prst="rect">
            <a:avLst/>
          </a:prstGeom>
          <a:noFill/>
        </p:spPr>
        <p:txBody>
          <a:bodyPr wrap="square">
            <a:spAutoFit/>
          </a:bodyPr>
          <a:lstStyle/>
          <a:p>
            <a:pPr marL="0" marR="0" lvl="0" indent="0" defTabSz="914400" rtl="0" eaLnBrk="1" fontAlgn="base" latinLnBrk="0" hangingPunct="1">
              <a:lnSpc>
                <a:spcPct val="100000"/>
              </a:lnSpc>
              <a:spcBef>
                <a:spcPct val="3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mn-cs"/>
              </a:rPr>
              <a:t>Be careful that you are using the correct dilutions of cleaning agents for cleaning.  Cleaning validation would have been conducted using accurately measured formulations of cleaning solutions.  In routine cleaning, you must accurately reproduce the cleaning solutions that were validated.  Proper measuring is required.  </a:t>
            </a:r>
          </a:p>
        </p:txBody>
      </p:sp>
      <p:pic>
        <p:nvPicPr>
          <p:cNvPr id="94228" name="Picture 22">
            <a:extLst>
              <a:ext uri="{C183D7F6-B498-43B3-948B-1728B52AA6E4}">
                <adec:decorative xmlns:adec="http://schemas.microsoft.com/office/drawing/2017/decorative" val="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20739" y="4474328"/>
            <a:ext cx="1203306" cy="1203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615363" y="6161088"/>
            <a:ext cx="528637" cy="498475"/>
          </a:xfrm>
          <a:prstGeom prst="rect">
            <a:avLst/>
          </a:prstGeom>
        </p:spPr>
        <p:txBody>
          <a:bodyPr/>
          <a:lstStyle/>
          <a:p>
            <a:pPr>
              <a:defRPr/>
            </a:pPr>
            <a:fld id="{75E20917-7174-40E0-A8F0-6A180E3B2DC1}" type="slidenum">
              <a:rPr lang="en-US"/>
              <a:pPr>
                <a:defRPr/>
              </a:pPr>
              <a:t>75</a:t>
            </a:fld>
            <a:endParaRPr lang="en-US" dirty="0"/>
          </a:p>
        </p:txBody>
      </p:sp>
    </p:spTree>
    <p:extLst>
      <p:ext uri="{BB962C8B-B14F-4D97-AF65-F5344CB8AC3E}">
        <p14:creationId xmlns:p14="http://schemas.microsoft.com/office/powerpoint/2010/main" val="315497176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ChangeArrowheads="1"/>
          </p:cNvSpPr>
          <p:nvPr>
            <p:ph type="title"/>
          </p:nvPr>
        </p:nvSpPr>
        <p:spPr/>
        <p:txBody>
          <a:bodyPr/>
          <a:lstStyle/>
          <a:p>
            <a:pPr eaLnBrk="1" hangingPunct="1">
              <a:spcBef>
                <a:spcPct val="50000"/>
              </a:spcBef>
            </a:pPr>
            <a:r>
              <a:rPr lang="en-US" sz="2400" b="1" dirty="0"/>
              <a:t>The Purpose of Maintenance </a:t>
            </a:r>
          </a:p>
        </p:txBody>
      </p:sp>
      <p:sp>
        <p:nvSpPr>
          <p:cNvPr id="95252" name="Text Box 21"/>
          <p:cNvSpPr txBox="1">
            <a:spLocks noChangeArrowheads="1"/>
          </p:cNvSpPr>
          <p:nvPr/>
        </p:nvSpPr>
        <p:spPr bwMode="auto">
          <a:xfrm>
            <a:off x="1590647" y="1686312"/>
            <a:ext cx="6276389" cy="1354217"/>
          </a:xfrm>
          <a:prstGeom prst="rect">
            <a:avLst/>
          </a:prstGeom>
          <a:noFill/>
          <a:ln w="57150">
            <a:noFill/>
            <a:miter lim="800000"/>
            <a:headEnd/>
            <a:tailEnd/>
          </a:ln>
          <a:effec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marL="342900" indent="-342900" eaLnBrk="1" hangingPunct="1">
              <a:spcBef>
                <a:spcPts val="600"/>
              </a:spcBef>
              <a:buClr>
                <a:srgbClr val="0070C0"/>
              </a:buClr>
              <a:buFont typeface="Arial" panose="020B0604020202020204" pitchFamily="34" charset="0"/>
              <a:buChar char="•"/>
            </a:pPr>
            <a:r>
              <a:rPr lang="en-US" dirty="0"/>
              <a:t>Not just to FIX problems </a:t>
            </a:r>
          </a:p>
          <a:p>
            <a:pPr marL="342900" indent="-342900" eaLnBrk="1" hangingPunct="1">
              <a:spcBef>
                <a:spcPts val="600"/>
              </a:spcBef>
              <a:buClr>
                <a:srgbClr val="0070C0"/>
              </a:buClr>
              <a:buFont typeface="Arial" panose="020B0604020202020204" pitchFamily="34" charset="0"/>
              <a:buChar char="•"/>
            </a:pPr>
            <a:r>
              <a:rPr lang="en-US" dirty="0"/>
              <a:t>Must PREVENT problems</a:t>
            </a:r>
          </a:p>
          <a:p>
            <a:pPr marL="342900" indent="-342900" eaLnBrk="1" hangingPunct="1">
              <a:spcBef>
                <a:spcPts val="600"/>
              </a:spcBef>
              <a:buClr>
                <a:srgbClr val="0070C0"/>
              </a:buClr>
              <a:buFont typeface="Arial" panose="020B0604020202020204" pitchFamily="34" charset="0"/>
              <a:buChar char="•"/>
            </a:pPr>
            <a:r>
              <a:rPr lang="en-US" dirty="0"/>
              <a:t>Must maintain the validated state	</a:t>
            </a:r>
          </a:p>
        </p:txBody>
      </p:sp>
      <p:sp>
        <p:nvSpPr>
          <p:cNvPr id="6" name="TextBox 5">
            <a:extLst>
              <a:ext uri="{FF2B5EF4-FFF2-40B4-BE49-F238E27FC236}">
                <a16:creationId xmlns:a16="http://schemas.microsoft.com/office/drawing/2014/main" id="{E086BEDA-A63C-42AC-A34C-108CCB1D37CA}"/>
              </a:ext>
            </a:extLst>
          </p:cNvPr>
          <p:cNvSpPr txBox="1"/>
          <p:nvPr/>
        </p:nvSpPr>
        <p:spPr>
          <a:xfrm>
            <a:off x="171229" y="3429000"/>
            <a:ext cx="8781750" cy="2862322"/>
          </a:xfrm>
          <a:prstGeom prst="rect">
            <a:avLst/>
          </a:prstGeom>
          <a:noFill/>
        </p:spPr>
        <p:txBody>
          <a:bodyPr wrap="square">
            <a:spAutoFit/>
          </a:bodyPr>
          <a:lstStyle/>
          <a:p>
            <a:pPr eaLnBrk="1" hangingPunct="1"/>
            <a:r>
              <a:rPr lang="en-US" sz="1500" dirty="0"/>
              <a:t>Most equipment is affected by use.  It needs to be lubricated, hoses or other parts replaced, maybe parts re-aligned.  You can’t wait to detect a problem with equipment and then fix it.  What would that mean for the drug product you just produced and NOW you find out that the equipment wasn’t working properly?  You’ve just made drug product with equipment that wasn’t “suitable” – your product could be considered adulterated.    </a:t>
            </a:r>
          </a:p>
          <a:p>
            <a:pPr eaLnBrk="1" hangingPunct="1"/>
            <a:endParaRPr lang="en-US" sz="1500" dirty="0"/>
          </a:p>
          <a:p>
            <a:pPr eaLnBrk="1" hangingPunct="1"/>
            <a:r>
              <a:rPr lang="en-US" sz="1500" dirty="0"/>
              <a:t>You need to anticipate problems so that a drug product is always produced with equipment in working order.  Equipment needs to be on a preventive maintenance program that is appropriate for the piece of equipment.  Expect questions about a piece of equipment’s preventive maintenance program and be prepared to present documentation that you keep up with the prescribed maintenance.  </a:t>
            </a:r>
          </a:p>
          <a:p>
            <a:pPr eaLnBrk="1" hangingPunct="1"/>
            <a:endParaRPr lang="en-US" sz="1500" dirty="0"/>
          </a:p>
          <a:p>
            <a:pPr eaLnBrk="1" hangingPunct="1"/>
            <a:r>
              <a:rPr lang="en-US" sz="1500" dirty="0"/>
              <a:t>Equipment that is suitable for use will not only be calibrated or validated, but clean and maintained.  </a:t>
            </a:r>
          </a:p>
        </p:txBody>
      </p:sp>
      <p:sp>
        <p:nvSpPr>
          <p:cNvPr id="20"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542338" y="6361113"/>
            <a:ext cx="601662" cy="536575"/>
          </a:xfrm>
          <a:prstGeom prst="rect">
            <a:avLst/>
          </a:prstGeom>
        </p:spPr>
        <p:txBody>
          <a:bodyPr/>
          <a:lstStyle/>
          <a:p>
            <a:pPr>
              <a:defRPr/>
            </a:pPr>
            <a:fld id="{9AFEC27F-1DA3-47FD-A419-79596BA3B749}" type="slidenum">
              <a:rPr lang="en-US"/>
              <a:pPr>
                <a:defRPr/>
              </a:pPr>
              <a:t>76</a:t>
            </a:fld>
            <a:endParaRPr lang="en-US" dirty="0"/>
          </a:p>
        </p:txBody>
      </p:sp>
    </p:spTree>
    <p:extLst>
      <p:ext uri="{BB962C8B-B14F-4D97-AF65-F5344CB8AC3E}">
        <p14:creationId xmlns:p14="http://schemas.microsoft.com/office/powerpoint/2010/main" val="13351398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4B21330-DD5A-4160-BEFA-0AA1F4E57CB6}"/>
              </a:ext>
            </a:extLst>
          </p:cNvPr>
          <p:cNvSpPr txBox="1">
            <a:spLocks noGrp="1"/>
          </p:cNvSpPr>
          <p:nvPr>
            <p:ph type="title" idx="4294967295"/>
          </p:nvPr>
        </p:nvSpPr>
        <p:spPr>
          <a:xfrm>
            <a:off x="1303179" y="492126"/>
            <a:ext cx="5385719"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j-ea"/>
                <a:cs typeface="Times New Roman" pitchFamily="18" charset="0"/>
              </a:rPr>
              <a:t>Address Issues When Discovered</a:t>
            </a:r>
            <a:endParaRPr kumimoji="0" lang="en-US" sz="2400" b="0" i="0" u="none" strike="noStrike" kern="1200" cap="none" spc="0" normalizeH="0" baseline="0" noProof="0" dirty="0">
              <a:ln>
                <a:noFill/>
              </a:ln>
              <a:solidFill>
                <a:schemeClr val="tx1"/>
              </a:solidFill>
              <a:effectLst/>
              <a:uLnTx/>
              <a:uFillTx/>
              <a:latin typeface="Arial" charset="0"/>
              <a:ea typeface="+mn-ea"/>
              <a:cs typeface="+mn-cs"/>
            </a:endParaRPr>
          </a:p>
        </p:txBody>
      </p:sp>
      <p:sp>
        <p:nvSpPr>
          <p:cNvPr id="7" name="TextBox 6">
            <a:extLst>
              <a:ext uri="{FF2B5EF4-FFF2-40B4-BE49-F238E27FC236}">
                <a16:creationId xmlns:a16="http://schemas.microsoft.com/office/drawing/2014/main" id="{E42E1181-113E-46BD-A76F-DB1D3DAB82D0}"/>
              </a:ext>
            </a:extLst>
          </p:cNvPr>
          <p:cNvSpPr txBox="1"/>
          <p:nvPr/>
        </p:nvSpPr>
        <p:spPr>
          <a:xfrm>
            <a:off x="526648" y="1904697"/>
            <a:ext cx="2228127" cy="1631216"/>
          </a:xfrm>
          <a:prstGeom prst="rect">
            <a:avLst/>
          </a:prstGeom>
          <a:noFill/>
        </p:spPr>
        <p:txBody>
          <a:bodyPr wrap="square">
            <a:spAutoFit/>
          </a:bodyPr>
          <a:lstStyle/>
          <a:p>
            <a:r>
              <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rPr>
              <a:t>Don’t ignore problems, address them at the time they are discovered</a:t>
            </a:r>
            <a:endParaRPr lang="en-US" sz="2000" dirty="0"/>
          </a:p>
        </p:txBody>
      </p:sp>
      <p:sp>
        <p:nvSpPr>
          <p:cNvPr id="17411" name="AutoShape 14"/>
          <p:cNvSpPr>
            <a:spLocks noChangeArrowheads="1"/>
          </p:cNvSpPr>
          <p:nvPr/>
        </p:nvSpPr>
        <p:spPr bwMode="auto">
          <a:xfrm>
            <a:off x="2956141" y="1802141"/>
            <a:ext cx="5185777" cy="4563733"/>
          </a:xfrm>
          <a:prstGeom prst="octagon">
            <a:avLst>
              <a:gd name="adj" fmla="val 29287"/>
            </a:avLst>
          </a:prstGeom>
          <a:solidFill>
            <a:srgbClr val="FF0000"/>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457200" indent="-457200" algn="ctr"/>
            <a:endParaRPr lang="en-US" b="1" dirty="0">
              <a:solidFill>
                <a:schemeClr val="bg1"/>
              </a:solidFill>
            </a:endParaRPr>
          </a:p>
          <a:p>
            <a:pPr marL="457200" indent="-457200" algn="ctr"/>
            <a:endParaRPr lang="en-US" b="1" dirty="0">
              <a:solidFill>
                <a:schemeClr val="bg1"/>
              </a:solidFill>
            </a:endParaRPr>
          </a:p>
          <a:p>
            <a:pPr marL="457200" indent="-457200" algn="ctr"/>
            <a:endParaRPr lang="en-US" sz="2400" b="1" dirty="0">
              <a:solidFill>
                <a:schemeClr val="bg1"/>
              </a:solidFill>
            </a:endParaRPr>
          </a:p>
          <a:p>
            <a:pPr marL="457200" indent="-457200" algn="ctr"/>
            <a:r>
              <a:rPr lang="en-US" sz="2400" b="1" dirty="0"/>
              <a:t>WARNING LETTER</a:t>
            </a:r>
          </a:p>
          <a:p>
            <a:pPr marL="457200" indent="-457200" algn="ctr"/>
            <a:endParaRPr lang="en-US" b="1" dirty="0">
              <a:solidFill>
                <a:schemeClr val="bg1"/>
              </a:solidFill>
            </a:endParaRPr>
          </a:p>
          <a:p>
            <a:pPr marL="457200" indent="-457200" algn="ctr"/>
            <a:r>
              <a:rPr lang="en-US" sz="1600" b="1" dirty="0">
                <a:solidFill>
                  <a:srgbClr val="FFFFFF"/>
                </a:solidFill>
              </a:rPr>
              <a:t>During the inspection, our investigators </a:t>
            </a:r>
          </a:p>
          <a:p>
            <a:pPr marL="457200" indent="-457200" algn="ctr"/>
            <a:r>
              <a:rPr lang="en-US" sz="1600" b="1" dirty="0">
                <a:solidFill>
                  <a:srgbClr val="FFFFFF"/>
                </a:solidFill>
              </a:rPr>
              <a:t>observed leakage in the RO water system.</a:t>
            </a:r>
          </a:p>
          <a:p>
            <a:pPr marL="457200" indent="-457200" algn="ctr"/>
            <a:r>
              <a:rPr lang="en-US" sz="1600" b="1" dirty="0">
                <a:solidFill>
                  <a:srgbClr val="FFFFFF"/>
                </a:solidFill>
              </a:rPr>
              <a:t>  Your Director of Operations told our investigators</a:t>
            </a:r>
          </a:p>
          <a:p>
            <a:pPr marL="457200" indent="-457200" algn="ctr"/>
            <a:r>
              <a:rPr lang="en-US" sz="1600" b="1" dirty="0">
                <a:solidFill>
                  <a:srgbClr val="FFFFFF"/>
                </a:solidFill>
              </a:rPr>
              <a:t> that your RO system had been leaking</a:t>
            </a:r>
          </a:p>
          <a:p>
            <a:pPr marL="457200" indent="-457200" algn="ctr"/>
            <a:r>
              <a:rPr lang="en-US" sz="1600" b="1" dirty="0">
                <a:solidFill>
                  <a:srgbClr val="FFFFFF"/>
                </a:solidFill>
              </a:rPr>
              <a:t> for more than six months.  No action was </a:t>
            </a:r>
          </a:p>
          <a:p>
            <a:pPr marL="457200" indent="-457200" algn="ctr"/>
            <a:r>
              <a:rPr lang="en-US" sz="1600" b="1" dirty="0">
                <a:solidFill>
                  <a:srgbClr val="FFFFFF"/>
                </a:solidFill>
              </a:rPr>
              <a:t>taken to repair the leaks during that interval.</a:t>
            </a:r>
          </a:p>
          <a:p>
            <a:pPr marL="457200" indent="-457200" algn="ctr"/>
            <a:endParaRPr lang="en-US" sz="1600" b="1" dirty="0"/>
          </a:p>
          <a:p>
            <a:pPr marL="457200" indent="-457200" algn="ctr"/>
            <a:r>
              <a:rPr lang="en-US" i="1" dirty="0" err="1"/>
              <a:t>Chemolee</a:t>
            </a:r>
            <a:r>
              <a:rPr lang="en-US" i="1" dirty="0"/>
              <a:t> Lab Corporation</a:t>
            </a:r>
          </a:p>
          <a:p>
            <a:pPr marL="457200" indent="-457200" algn="ctr"/>
            <a:r>
              <a:rPr lang="en-US" i="1" dirty="0"/>
              <a:t>Irving, Texas</a:t>
            </a:r>
          </a:p>
          <a:p>
            <a:pPr marL="457200" indent="-457200" algn="ctr"/>
            <a:endParaRPr lang="en-US" i="1" dirty="0">
              <a:solidFill>
                <a:srgbClr val="FFFFFF"/>
              </a:solidFill>
            </a:endParaRPr>
          </a:p>
          <a:p>
            <a:pPr marL="457200" indent="-457200" algn="ctr"/>
            <a:endParaRPr lang="en-US" i="1" dirty="0"/>
          </a:p>
          <a:p>
            <a:pPr marL="457200" indent="-457200" algn="ctr"/>
            <a:endParaRPr lang="en-US" sz="1200" b="1" dirty="0"/>
          </a:p>
        </p:txBody>
      </p:sp>
      <p:sp>
        <p:nvSpPr>
          <p:cNvPr id="17410"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705850" y="6365875"/>
            <a:ext cx="438150" cy="339725"/>
          </a:xfr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301735A2-3CB5-4AF1-A837-54EA537E4906}" type="slidenum">
              <a:rPr lang="en-US" sz="1400" smtClean="0"/>
              <a:pPr eaLnBrk="1" hangingPunct="1"/>
              <a:t>77</a:t>
            </a:fld>
            <a:endParaRPr lang="en-US" sz="1400" dirty="0"/>
          </a:p>
        </p:txBody>
      </p:sp>
    </p:spTree>
    <p:extLst>
      <p:ext uri="{BB962C8B-B14F-4D97-AF65-F5344CB8AC3E}">
        <p14:creationId xmlns:p14="http://schemas.microsoft.com/office/powerpoint/2010/main" val="216052705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p:txBody>
          <a:bodyPr/>
          <a:lstStyle/>
          <a:p>
            <a:pPr eaLnBrk="1" hangingPunct="1">
              <a:spcBef>
                <a:spcPct val="50000"/>
              </a:spcBef>
            </a:pPr>
            <a:r>
              <a:rPr lang="en-US" sz="2400" b="1" dirty="0"/>
              <a:t>483 Citation</a:t>
            </a:r>
          </a:p>
        </p:txBody>
      </p:sp>
      <p:sp>
        <p:nvSpPr>
          <p:cNvPr id="97301" name="Text Box 20"/>
          <p:cNvSpPr txBox="1">
            <a:spLocks noChangeArrowheads="1"/>
          </p:cNvSpPr>
          <p:nvPr/>
        </p:nvSpPr>
        <p:spPr bwMode="auto">
          <a:xfrm>
            <a:off x="317480" y="2054740"/>
            <a:ext cx="8509039" cy="2385268"/>
          </a:xfrm>
          <a:prstGeom prst="rect">
            <a:avLst/>
          </a:prstGeom>
          <a:noFill/>
          <a:ln w="76200">
            <a:noFill/>
            <a:miter lim="800000"/>
            <a:headEnd/>
            <a:tailEnd/>
          </a:ln>
          <a:effec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1600" dirty="0"/>
              <a:t>(After the Production Manager consulted the batch record to relay to the inspector that the temperature of the batch was “right on target”).  “I asked the Production Manager to examine the thermometer (which extends into the reaction mass).  </a:t>
            </a:r>
          </a:p>
          <a:p>
            <a:pPr marL="285750" indent="-285750" eaLnBrk="1" hangingPunct="1">
              <a:spcBef>
                <a:spcPct val="50000"/>
              </a:spcBef>
              <a:buFont typeface="Arial" panose="020B0604020202020204" pitchFamily="34" charset="0"/>
              <a:buChar char="•"/>
            </a:pPr>
            <a:r>
              <a:rPr lang="en-US" sz="1600" dirty="0"/>
              <a:t>It was determined that not only could it not be read, but the thermometer bulb was also broken, and the fluid had emptied.  </a:t>
            </a:r>
          </a:p>
          <a:p>
            <a:pPr marL="285750" indent="-285750" eaLnBrk="1" hangingPunct="1">
              <a:spcBef>
                <a:spcPct val="50000"/>
              </a:spcBef>
              <a:buFont typeface="Arial" panose="020B0604020202020204" pitchFamily="34" charset="0"/>
              <a:buChar char="•"/>
            </a:pPr>
            <a:r>
              <a:rPr lang="en-US" sz="1600" dirty="0"/>
              <a:t>It could not be determined when the thermometer had broken nor where the contents of the thermometer had gone.”</a:t>
            </a:r>
          </a:p>
          <a:p>
            <a:pPr eaLnBrk="1" hangingPunct="1">
              <a:spcBef>
                <a:spcPct val="50000"/>
              </a:spcBef>
            </a:pPr>
            <a:r>
              <a:rPr lang="en-US" sz="1400" dirty="0"/>
              <a:t>____________________________________________________________________________________</a:t>
            </a:r>
          </a:p>
        </p:txBody>
      </p:sp>
      <p:sp>
        <p:nvSpPr>
          <p:cNvPr id="21"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683625" y="6262688"/>
            <a:ext cx="460375" cy="442912"/>
          </a:xfrm>
          <a:prstGeom prst="rect">
            <a:avLst/>
          </a:prstGeom>
        </p:spPr>
        <p:txBody>
          <a:bodyPr/>
          <a:lstStyle/>
          <a:p>
            <a:pPr>
              <a:defRPr/>
            </a:pPr>
            <a:fld id="{4C5A2363-53D0-4FD7-9871-43C94035F530}" type="slidenum">
              <a:rPr lang="en-US"/>
              <a:pPr>
                <a:defRPr/>
              </a:pPr>
              <a:t>78</a:t>
            </a:fld>
            <a:endParaRPr lang="en-US" dirty="0"/>
          </a:p>
        </p:txBody>
      </p:sp>
    </p:spTree>
    <p:extLst>
      <p:ext uri="{BB962C8B-B14F-4D97-AF65-F5344CB8AC3E}">
        <p14:creationId xmlns:p14="http://schemas.microsoft.com/office/powerpoint/2010/main" val="3983347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ChangeArrowheads="1"/>
          </p:cNvSpPr>
          <p:nvPr>
            <p:ph type="title"/>
          </p:nvPr>
        </p:nvSpPr>
        <p:spPr>
          <a:xfrm>
            <a:off x="1280786" y="69134"/>
            <a:ext cx="7684719" cy="1127017"/>
          </a:xfrm>
        </p:spPr>
        <p:txBody>
          <a:bodyPr/>
          <a:lstStyle/>
          <a:p>
            <a:pPr eaLnBrk="1" hangingPunct="1">
              <a:lnSpc>
                <a:spcPct val="114000"/>
              </a:lnSpc>
            </a:pPr>
            <a:br>
              <a:rPr lang="en-US" sz="2800" dirty="0">
                <a:latin typeface="Arial" charset="0"/>
              </a:rPr>
            </a:br>
            <a:r>
              <a:rPr lang="en-US" sz="2800" dirty="0">
                <a:latin typeface="Arial" charset="0"/>
              </a:rPr>
              <a:t>Equipment Cleaning and Use Logs</a:t>
            </a:r>
            <a:endParaRPr lang="en-US" sz="2800" b="1" dirty="0">
              <a:latin typeface="Arial" charset="0"/>
            </a:endParaRPr>
          </a:p>
        </p:txBody>
      </p:sp>
      <p:sp>
        <p:nvSpPr>
          <p:cNvPr id="7" name="TextBox 6">
            <a:extLst>
              <a:ext uri="{FF2B5EF4-FFF2-40B4-BE49-F238E27FC236}">
                <a16:creationId xmlns:a16="http://schemas.microsoft.com/office/drawing/2014/main" id="{0E4694CA-7754-4698-BB19-D5E2394A652B}"/>
              </a:ext>
            </a:extLst>
          </p:cNvPr>
          <p:cNvSpPr txBox="1"/>
          <p:nvPr/>
        </p:nvSpPr>
        <p:spPr>
          <a:xfrm>
            <a:off x="265894" y="1486211"/>
            <a:ext cx="8373129" cy="646331"/>
          </a:xfrm>
          <a:prstGeom prst="rect">
            <a:avLst/>
          </a:prstGeom>
          <a:noFill/>
        </p:spPr>
        <p:txBody>
          <a:bodyPr wrap="square">
            <a:sp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itchFamily="34" charset="0"/>
                <a:ea typeface="+mn-ea"/>
                <a:cs typeface="+mn-cs"/>
              </a:rPr>
              <a:t>Maintaining equipment Cleaning and Use Logs for major equipment is required by GMPs.  These logs capture information on:</a:t>
            </a:r>
          </a:p>
        </p:txBody>
      </p:sp>
      <p:sp>
        <p:nvSpPr>
          <p:cNvPr id="3" name="TextBox 2"/>
          <p:cNvSpPr txBox="1"/>
          <p:nvPr/>
        </p:nvSpPr>
        <p:spPr>
          <a:xfrm>
            <a:off x="331032" y="2552658"/>
            <a:ext cx="8242852" cy="400110"/>
          </a:xfrm>
          <a:prstGeom prst="rect">
            <a:avLst/>
          </a:prstGeom>
          <a:noFill/>
        </p:spPr>
        <p:txBody>
          <a:bodyPr wrap="square" rtlCol="0">
            <a:spAutoFit/>
          </a:bodyPr>
          <a:lstStyle/>
          <a:p>
            <a:pPr eaLnBrk="1" hangingPunct="1">
              <a:spcBef>
                <a:spcPct val="50000"/>
              </a:spcBef>
            </a:pPr>
            <a:r>
              <a:rPr lang="en-US" sz="2000" b="1" dirty="0"/>
              <a:t>Equipment logs are required to maintain info on</a:t>
            </a:r>
            <a:r>
              <a:rPr lang="en-US" sz="2000" dirty="0"/>
              <a:t>:</a:t>
            </a:r>
          </a:p>
        </p:txBody>
      </p:sp>
      <p:sp>
        <p:nvSpPr>
          <p:cNvPr id="98324" name="Text Box 23"/>
          <p:cNvSpPr txBox="1">
            <a:spLocks noChangeArrowheads="1"/>
          </p:cNvSpPr>
          <p:nvPr/>
        </p:nvSpPr>
        <p:spPr bwMode="auto">
          <a:xfrm>
            <a:off x="443455" y="3078805"/>
            <a:ext cx="7361206" cy="1269515"/>
          </a:xfrm>
          <a:prstGeom prst="rect">
            <a:avLst/>
          </a:prstGeom>
          <a:noFill/>
          <a:ln w="57150">
            <a:noFill/>
            <a:miter lim="800000"/>
            <a:headEnd/>
            <a:tailEnd/>
          </a:ln>
          <a:effectLst/>
        </p:spPr>
        <p:txBody>
          <a:bodyPr wrap="square">
            <a:spAutoFit/>
          </a:bodyPr>
          <a:lstStyle>
            <a:lvl1pPr defTabSz="747713" eaLnBrk="0" hangingPunct="0">
              <a:defRPr sz="2400">
                <a:solidFill>
                  <a:schemeClr val="tx1"/>
                </a:solidFill>
                <a:latin typeface="Arial" charset="0"/>
              </a:defRPr>
            </a:lvl1pPr>
            <a:lvl2pPr defTabSz="747713" eaLnBrk="0" hangingPunct="0">
              <a:defRPr sz="2400">
                <a:solidFill>
                  <a:schemeClr val="tx1"/>
                </a:solidFill>
                <a:latin typeface="Arial" charset="0"/>
              </a:defRPr>
            </a:lvl2pPr>
            <a:lvl3pPr marL="1143000" indent="-228600" defTabSz="747713" eaLnBrk="0" hangingPunct="0">
              <a:defRPr sz="2400">
                <a:solidFill>
                  <a:schemeClr val="tx1"/>
                </a:solidFill>
                <a:latin typeface="Arial" charset="0"/>
              </a:defRPr>
            </a:lvl3pPr>
            <a:lvl4pPr marL="1600200" indent="-228600" defTabSz="747713" eaLnBrk="0" hangingPunct="0">
              <a:defRPr sz="2400">
                <a:solidFill>
                  <a:schemeClr val="tx1"/>
                </a:solidFill>
                <a:latin typeface="Arial" charset="0"/>
              </a:defRPr>
            </a:lvl4pPr>
            <a:lvl5pPr marL="2057400" indent="-228600" defTabSz="747713" eaLnBrk="0" hangingPunct="0">
              <a:defRPr sz="2400">
                <a:solidFill>
                  <a:schemeClr val="tx1"/>
                </a:solidFill>
                <a:latin typeface="Arial" charset="0"/>
              </a:defRPr>
            </a:lvl5pPr>
            <a:lvl6pPr marL="2514600" indent="-228600" defTabSz="747713" eaLnBrk="0" fontAlgn="base" hangingPunct="0">
              <a:spcBef>
                <a:spcPct val="0"/>
              </a:spcBef>
              <a:spcAft>
                <a:spcPct val="0"/>
              </a:spcAft>
              <a:defRPr sz="2400">
                <a:solidFill>
                  <a:schemeClr val="tx1"/>
                </a:solidFill>
                <a:latin typeface="Arial" charset="0"/>
              </a:defRPr>
            </a:lvl6pPr>
            <a:lvl7pPr marL="2971800" indent="-228600" defTabSz="747713" eaLnBrk="0" fontAlgn="base" hangingPunct="0">
              <a:spcBef>
                <a:spcPct val="0"/>
              </a:spcBef>
              <a:spcAft>
                <a:spcPct val="0"/>
              </a:spcAft>
              <a:defRPr sz="2400">
                <a:solidFill>
                  <a:schemeClr val="tx1"/>
                </a:solidFill>
                <a:latin typeface="Arial" charset="0"/>
              </a:defRPr>
            </a:lvl7pPr>
            <a:lvl8pPr marL="3429000" indent="-228600" defTabSz="747713" eaLnBrk="0" fontAlgn="base" hangingPunct="0">
              <a:spcBef>
                <a:spcPct val="0"/>
              </a:spcBef>
              <a:spcAft>
                <a:spcPct val="0"/>
              </a:spcAft>
              <a:defRPr sz="2400">
                <a:solidFill>
                  <a:schemeClr val="tx1"/>
                </a:solidFill>
                <a:latin typeface="Arial" charset="0"/>
              </a:defRPr>
            </a:lvl8pPr>
            <a:lvl9pPr marL="3886200" indent="-228600" defTabSz="747713" eaLnBrk="0" fontAlgn="base" hangingPunct="0">
              <a:spcBef>
                <a:spcPct val="0"/>
              </a:spcBef>
              <a:spcAft>
                <a:spcPct val="0"/>
              </a:spcAft>
              <a:defRPr sz="2400">
                <a:solidFill>
                  <a:schemeClr val="tx1"/>
                </a:solidFill>
                <a:latin typeface="Arial" charset="0"/>
              </a:defRPr>
            </a:lvl9pPr>
          </a:lstStyle>
          <a:p>
            <a:pPr marL="800100" lvl="1" indent="-342900" eaLnBrk="1" hangingPunct="1">
              <a:lnSpc>
                <a:spcPct val="114000"/>
              </a:lnSpc>
              <a:spcBef>
                <a:spcPts val="1200"/>
              </a:spcBef>
              <a:buClr>
                <a:srgbClr val="0070C0"/>
              </a:buClr>
              <a:buFont typeface="Arial" panose="020B0604020202020204" pitchFamily="34" charset="0"/>
              <a:buChar char="•"/>
            </a:pPr>
            <a:r>
              <a:rPr lang="en-US" sz="2000" dirty="0"/>
              <a:t>Date, time, product and lot #,of each batch processed</a:t>
            </a:r>
          </a:p>
          <a:p>
            <a:pPr marL="800100" lvl="1" indent="-342900" eaLnBrk="1" hangingPunct="1">
              <a:lnSpc>
                <a:spcPct val="114000"/>
              </a:lnSpc>
              <a:spcBef>
                <a:spcPts val="1200"/>
              </a:spcBef>
              <a:buClr>
                <a:srgbClr val="0070C0"/>
              </a:buClr>
              <a:buFont typeface="Arial" panose="020B0604020202020204" pitchFamily="34" charset="0"/>
              <a:buChar char="•"/>
            </a:pPr>
            <a:r>
              <a:rPr lang="en-US" sz="2000" dirty="0"/>
              <a:t>Dates of cleaning and signature / initials of person performing or verifying cleaning or maintenance</a:t>
            </a:r>
          </a:p>
        </p:txBody>
      </p:sp>
      <p:sp>
        <p:nvSpPr>
          <p:cNvPr id="9" name="TextBox 8">
            <a:extLst>
              <a:ext uri="{FF2B5EF4-FFF2-40B4-BE49-F238E27FC236}">
                <a16:creationId xmlns:a16="http://schemas.microsoft.com/office/drawing/2014/main" id="{1B28DED3-5173-485A-A982-6A000DAE919B}"/>
              </a:ext>
            </a:extLst>
          </p:cNvPr>
          <p:cNvSpPr txBox="1"/>
          <p:nvPr/>
        </p:nvSpPr>
        <p:spPr>
          <a:xfrm>
            <a:off x="331032" y="4885461"/>
            <a:ext cx="7586052" cy="646331"/>
          </a:xfrm>
          <a:prstGeom prst="rect">
            <a:avLst/>
          </a:prstGeom>
          <a:noFill/>
        </p:spPr>
        <p:txBody>
          <a:bodyPr wrap="square">
            <a:spAutoFit/>
          </a:bodyPr>
          <a:lstStyle/>
          <a:p>
            <a:pPr eaLnBrk="1" hangingPunct="1"/>
            <a:r>
              <a:rPr lang="en-US" dirty="0"/>
              <a:t>Lot entries must document that cleaning procedures were followed.  The cleaning agent used, its dilution, </a:t>
            </a:r>
            <a:r>
              <a:rPr lang="en-US" dirty="0" err="1"/>
              <a:t>etc</a:t>
            </a:r>
            <a:r>
              <a:rPr lang="en-US" dirty="0"/>
              <a:t> must be recorded.  </a:t>
            </a:r>
          </a:p>
        </p:txBody>
      </p:sp>
      <p:sp>
        <p:nvSpPr>
          <p:cNvPr id="21"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602663" y="6269038"/>
            <a:ext cx="541337" cy="466725"/>
          </a:xfrm>
          <a:prstGeom prst="rect">
            <a:avLst/>
          </a:prstGeom>
        </p:spPr>
        <p:txBody>
          <a:bodyPr/>
          <a:lstStyle/>
          <a:p>
            <a:pPr>
              <a:defRPr/>
            </a:pPr>
            <a:fld id="{1BEA626F-E257-41F3-9B5E-DCA2CF62F396}" type="slidenum">
              <a:rPr lang="en-US"/>
              <a:pPr>
                <a:defRPr/>
              </a:pPr>
              <a:t>79</a:t>
            </a:fld>
            <a:endParaRPr lang="en-US" dirty="0"/>
          </a:p>
        </p:txBody>
      </p:sp>
    </p:spTree>
    <p:extLst>
      <p:ext uri="{BB962C8B-B14F-4D97-AF65-F5344CB8AC3E}">
        <p14:creationId xmlns:p14="http://schemas.microsoft.com/office/powerpoint/2010/main" val="3655025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pPr eaLnBrk="1" hangingPunct="1">
              <a:lnSpc>
                <a:spcPct val="110000"/>
              </a:lnSpc>
            </a:pPr>
            <a:r>
              <a:rPr lang="en-US" sz="1600" b="1" dirty="0">
                <a:latin typeface="Arial" charset="0"/>
              </a:rPr>
              <a:t>Subpart D:  EQUIPMENT</a:t>
            </a:r>
            <a:br>
              <a:rPr lang="en-US" sz="4000" b="1" dirty="0">
                <a:latin typeface="Arial" charset="0"/>
              </a:rPr>
            </a:br>
            <a:r>
              <a:rPr lang="en-US" sz="3600" dirty="0">
                <a:latin typeface="Arial" charset="0"/>
              </a:rPr>
              <a:t>Objectives For This Module</a:t>
            </a:r>
          </a:p>
        </p:txBody>
      </p:sp>
      <p:sp>
        <p:nvSpPr>
          <p:cNvPr id="8196" name="Rectangle 3"/>
          <p:cNvSpPr>
            <a:spLocks noGrp="1" noChangeArrowheads="1"/>
          </p:cNvSpPr>
          <p:nvPr>
            <p:ph type="body" idx="4294967295"/>
          </p:nvPr>
        </p:nvSpPr>
        <p:spPr>
          <a:xfrm>
            <a:off x="566738" y="1931313"/>
            <a:ext cx="8232775" cy="4724400"/>
          </a:xfrm>
        </p:spPr>
        <p:txBody>
          <a:bodyPr/>
          <a:lstStyle/>
          <a:p>
            <a:pPr eaLnBrk="1" hangingPunct="1">
              <a:lnSpc>
                <a:spcPct val="114000"/>
              </a:lnSpc>
            </a:pPr>
            <a:r>
              <a:rPr lang="en-US" sz="2400" dirty="0">
                <a:latin typeface="Arial" charset="0"/>
              </a:rPr>
              <a:t>Explore the GMP requirements for EQUIPMENT</a:t>
            </a:r>
          </a:p>
          <a:p>
            <a:pPr eaLnBrk="1" hangingPunct="1">
              <a:lnSpc>
                <a:spcPct val="114000"/>
              </a:lnSpc>
            </a:pPr>
            <a:r>
              <a:rPr lang="en-US" sz="2400" dirty="0">
                <a:latin typeface="Arial" charset="0"/>
              </a:rPr>
              <a:t>Review some Warning Letter citations related to Equipment</a:t>
            </a:r>
          </a:p>
          <a:p>
            <a:pPr eaLnBrk="1" hangingPunct="1">
              <a:lnSpc>
                <a:spcPct val="114000"/>
              </a:lnSpc>
            </a:pPr>
            <a:r>
              <a:rPr lang="en-US" sz="2400" dirty="0">
                <a:latin typeface="Arial" charset="0"/>
              </a:rPr>
              <a:t>Discuss some situations</a:t>
            </a:r>
          </a:p>
          <a:p>
            <a:pPr eaLnBrk="1" hangingPunct="1">
              <a:lnSpc>
                <a:spcPct val="114000"/>
              </a:lnSpc>
            </a:pPr>
            <a:r>
              <a:rPr lang="en-US" sz="2400" dirty="0">
                <a:latin typeface="Arial" charset="0"/>
              </a:rPr>
              <a:t>Complete the knowledge assessment</a:t>
            </a:r>
          </a:p>
          <a:p>
            <a:pPr eaLnBrk="1" hangingPunct="1"/>
            <a:endParaRPr lang="en-US" dirty="0">
              <a:latin typeface="Arial" charset="0"/>
            </a:endParaRPr>
          </a:p>
        </p:txBody>
      </p:sp>
      <p:sp>
        <p:nvSpPr>
          <p:cNvPr id="4"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799513" y="6365875"/>
            <a:ext cx="344487" cy="339725"/>
          </a:xfrm>
          <a:prstGeom prst="rect">
            <a:avLst/>
          </a:prstGeom>
        </p:spPr>
        <p:txBody>
          <a:bodyPr/>
          <a:lstStyle/>
          <a:p>
            <a:pPr>
              <a:defRPr/>
            </a:pPr>
            <a:fld id="{B0735C16-F061-4AB6-9A19-5F61D3DC574A}" type="slidenum">
              <a:rPr lang="en-US"/>
              <a:pPr>
                <a:defRPr/>
              </a:pPr>
              <a:t>8</a:t>
            </a:fld>
            <a:endParaRPr lang="en-US" dirty="0"/>
          </a:p>
        </p:txBody>
      </p:sp>
    </p:spTree>
    <p:extLst>
      <p:ext uri="{BB962C8B-B14F-4D97-AF65-F5344CB8AC3E}">
        <p14:creationId xmlns:p14="http://schemas.microsoft.com/office/powerpoint/2010/main" val="1260237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2"/>
          <p:cNvSpPr>
            <a:spLocks noGrp="1" noChangeArrowheads="1"/>
          </p:cNvSpPr>
          <p:nvPr>
            <p:ph type="title"/>
          </p:nvPr>
        </p:nvSpPr>
        <p:spPr/>
        <p:txBody>
          <a:bodyPr/>
          <a:lstStyle/>
          <a:p>
            <a:pPr eaLnBrk="1" hangingPunct="1">
              <a:lnSpc>
                <a:spcPct val="110000"/>
              </a:lnSpc>
            </a:pPr>
            <a:r>
              <a:rPr lang="en-US" sz="2000" b="1" dirty="0"/>
              <a:t>Equipment Logs</a:t>
            </a:r>
            <a:br>
              <a:rPr lang="en-US" sz="3200" b="1" dirty="0"/>
            </a:br>
            <a:r>
              <a:rPr lang="en-US" b="1" dirty="0"/>
              <a:t>A Quality Issue – A Communication Issue</a:t>
            </a:r>
          </a:p>
        </p:txBody>
      </p:sp>
      <p:sp>
        <p:nvSpPr>
          <p:cNvPr id="99332" name="Rectangle 3"/>
          <p:cNvSpPr>
            <a:spLocks noGrp="1" noChangeArrowheads="1"/>
          </p:cNvSpPr>
          <p:nvPr>
            <p:ph type="body" idx="4294967295"/>
          </p:nvPr>
        </p:nvSpPr>
        <p:spPr>
          <a:xfrm>
            <a:off x="685800" y="1527850"/>
            <a:ext cx="8075612" cy="3878262"/>
          </a:xfrm>
        </p:spPr>
        <p:txBody>
          <a:bodyPr/>
          <a:lstStyle/>
          <a:p>
            <a:pPr marL="0" indent="0" defTabSz="466725" eaLnBrk="1" hangingPunct="1">
              <a:lnSpc>
                <a:spcPct val="110000"/>
              </a:lnSpc>
              <a:buNone/>
            </a:pPr>
            <a:r>
              <a:rPr lang="en-US" sz="2200" b="1" u="sng" dirty="0">
                <a:latin typeface="Arial" charset="0"/>
              </a:rPr>
              <a:t>YOU</a:t>
            </a:r>
            <a:r>
              <a:rPr lang="en-US" sz="2200" dirty="0">
                <a:latin typeface="Arial" charset="0"/>
              </a:rPr>
              <a:t> need to know:</a:t>
            </a:r>
          </a:p>
          <a:p>
            <a:pPr defTabSz="466725" eaLnBrk="1" hangingPunct="1">
              <a:lnSpc>
                <a:spcPct val="110000"/>
              </a:lnSpc>
              <a:buClr>
                <a:srgbClr val="0070C0"/>
              </a:buClr>
            </a:pPr>
            <a:r>
              <a:rPr lang="en-US" sz="2200" dirty="0">
                <a:latin typeface="Arial" charset="0"/>
              </a:rPr>
              <a:t>That equipment is working and is suitable for use</a:t>
            </a:r>
          </a:p>
          <a:p>
            <a:pPr defTabSz="466725" eaLnBrk="1" hangingPunct="1">
              <a:lnSpc>
                <a:spcPct val="110000"/>
              </a:lnSpc>
              <a:buClr>
                <a:srgbClr val="0070C0"/>
              </a:buClr>
            </a:pPr>
            <a:r>
              <a:rPr lang="en-US" sz="2200" dirty="0">
                <a:latin typeface="Arial" charset="0"/>
              </a:rPr>
              <a:t>When equipment is NOT working or is not suitable for use </a:t>
            </a:r>
          </a:p>
          <a:p>
            <a:pPr defTabSz="466725" eaLnBrk="1" hangingPunct="1">
              <a:lnSpc>
                <a:spcPct val="110000"/>
              </a:lnSpc>
              <a:buClr>
                <a:srgbClr val="0070C0"/>
              </a:buClr>
            </a:pPr>
            <a:r>
              <a:rPr lang="en-US" sz="2200" dirty="0">
                <a:latin typeface="Arial" charset="0"/>
              </a:rPr>
              <a:t>If maintenance, calibration, and cleaning is up-to-date</a:t>
            </a:r>
          </a:p>
          <a:p>
            <a:pPr defTabSz="466725" eaLnBrk="1" hangingPunct="1">
              <a:lnSpc>
                <a:spcPct val="110000"/>
              </a:lnSpc>
              <a:buClr>
                <a:srgbClr val="0070C0"/>
              </a:buClr>
            </a:pPr>
            <a:r>
              <a:rPr lang="en-US" sz="2200" dirty="0">
                <a:latin typeface="Arial" charset="0"/>
              </a:rPr>
              <a:t>If equipment has changed</a:t>
            </a:r>
          </a:p>
          <a:p>
            <a:pPr marL="0" indent="0" defTabSz="466725" eaLnBrk="1" hangingPunct="1">
              <a:lnSpc>
                <a:spcPct val="110000"/>
              </a:lnSpc>
              <a:buNone/>
            </a:pPr>
            <a:r>
              <a:rPr lang="en-US" sz="2200" dirty="0">
                <a:latin typeface="Arial" charset="0"/>
              </a:rPr>
              <a:t>This information needs to be organized and easily accessible to everyone who uses the equipment. </a:t>
            </a:r>
          </a:p>
        </p:txBody>
      </p:sp>
      <p:sp>
        <p:nvSpPr>
          <p:cNvPr id="8" name="TextBox 7">
            <a:extLst>
              <a:ext uri="{FF2B5EF4-FFF2-40B4-BE49-F238E27FC236}">
                <a16:creationId xmlns:a16="http://schemas.microsoft.com/office/drawing/2014/main" id="{C5A57730-D8E8-47E4-BE07-5B3ED8C80CE7}"/>
              </a:ext>
            </a:extLst>
          </p:cNvPr>
          <p:cNvSpPr txBox="1"/>
          <p:nvPr/>
        </p:nvSpPr>
        <p:spPr>
          <a:xfrm>
            <a:off x="535020" y="5288388"/>
            <a:ext cx="7923180" cy="923330"/>
          </a:xfrm>
          <a:prstGeom prst="rect">
            <a:avLst/>
          </a:prstGeom>
          <a:noFill/>
        </p:spPr>
        <p:txBody>
          <a:bodyPr wrap="square">
            <a:spAutoFit/>
          </a:bodyPr>
          <a:lstStyle/>
          <a:p>
            <a:pPr eaLnBrk="1" hangingPunct="1"/>
            <a:r>
              <a:rPr lang="en-US" dirty="0"/>
              <a:t>This communication occurs through the </a:t>
            </a:r>
            <a:r>
              <a:rPr lang="en-US" b="1" dirty="0"/>
              <a:t>equipment logbook</a:t>
            </a:r>
            <a:r>
              <a:rPr lang="en-US" dirty="0"/>
              <a:t>.  This is one place where appropriate information about a piece of equipment is located to help YOU, the technician build quality into your work.  </a:t>
            </a:r>
          </a:p>
        </p:txBody>
      </p:sp>
      <p:sp>
        <p:nvSpPr>
          <p:cNvPr id="4"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637588" y="6343650"/>
            <a:ext cx="506412" cy="396875"/>
          </a:xfrm>
          <a:prstGeom prst="rect">
            <a:avLst/>
          </a:prstGeom>
        </p:spPr>
        <p:txBody>
          <a:bodyPr/>
          <a:lstStyle/>
          <a:p>
            <a:pPr>
              <a:defRPr/>
            </a:pPr>
            <a:fld id="{D18A0835-E1F0-444B-987B-22E4F5E7119F}" type="slidenum">
              <a:rPr lang="en-US"/>
              <a:pPr>
                <a:defRPr/>
              </a:pPr>
              <a:t>80</a:t>
            </a:fld>
            <a:endParaRPr lang="en-US" dirty="0"/>
          </a:p>
        </p:txBody>
      </p:sp>
    </p:spTree>
    <p:extLst>
      <p:ext uri="{BB962C8B-B14F-4D97-AF65-F5344CB8AC3E}">
        <p14:creationId xmlns:p14="http://schemas.microsoft.com/office/powerpoint/2010/main" val="38779459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Rectangle 2"/>
          <p:cNvSpPr>
            <a:spLocks noGrp="1" noChangeArrowheads="1"/>
          </p:cNvSpPr>
          <p:nvPr>
            <p:ph type="title"/>
          </p:nvPr>
        </p:nvSpPr>
        <p:spPr/>
        <p:txBody>
          <a:bodyPr/>
          <a:lstStyle/>
          <a:p>
            <a:pPr eaLnBrk="1" hangingPunct="1">
              <a:lnSpc>
                <a:spcPct val="110000"/>
              </a:lnSpc>
            </a:pPr>
            <a:r>
              <a:rPr lang="en-US" sz="1800" b="1" dirty="0"/>
              <a:t>Equipment Logs</a:t>
            </a:r>
            <a:br>
              <a:rPr lang="en-US" sz="3200" b="1" dirty="0"/>
            </a:br>
            <a:r>
              <a:rPr lang="en-US" sz="3200" b="1" dirty="0"/>
              <a:t>A Regulatory Issue</a:t>
            </a:r>
          </a:p>
        </p:txBody>
      </p:sp>
      <p:sp>
        <p:nvSpPr>
          <p:cNvPr id="7" name="TextBox 6">
            <a:extLst>
              <a:ext uri="{FF2B5EF4-FFF2-40B4-BE49-F238E27FC236}">
                <a16:creationId xmlns:a16="http://schemas.microsoft.com/office/drawing/2014/main" id="{1B24F6D2-985D-4409-9BF9-4C5ADD96155E}"/>
              </a:ext>
            </a:extLst>
          </p:cNvPr>
          <p:cNvSpPr txBox="1"/>
          <p:nvPr/>
        </p:nvSpPr>
        <p:spPr>
          <a:xfrm>
            <a:off x="271135" y="1592329"/>
            <a:ext cx="8582626" cy="1006429"/>
          </a:xfrm>
          <a:prstGeom prst="rect">
            <a:avLst/>
          </a:prstGeom>
          <a:noFill/>
        </p:spPr>
        <p:txBody>
          <a:bodyPr wrap="square">
            <a:sp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itchFamily="34" charset="0"/>
                <a:ea typeface="+mn-ea"/>
                <a:cs typeface="+mn-cs"/>
              </a:rPr>
              <a:t>The GMPs are just reinforcing and requiring an activity that makes quality sense.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itchFamily="34" charset="0"/>
                <a:ea typeface="+mn-ea"/>
                <a:cs typeface="+mn-cs"/>
              </a:rPr>
              <a:t>There … are reliefs from logbooks when equipment is dedicated to manufacture of one product.</a:t>
            </a:r>
          </a:p>
        </p:txBody>
      </p:sp>
      <p:sp>
        <p:nvSpPr>
          <p:cNvPr id="100357" name="Text Box 4"/>
          <p:cNvSpPr txBox="1">
            <a:spLocks noChangeArrowheads="1"/>
          </p:cNvSpPr>
          <p:nvPr/>
        </p:nvSpPr>
        <p:spPr bwMode="auto">
          <a:xfrm>
            <a:off x="882379" y="2834389"/>
            <a:ext cx="718874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en-US" sz="2000" b="1" dirty="0"/>
              <a:t>GMPs , Subpart J (Records and Reports)</a:t>
            </a:r>
          </a:p>
          <a:p>
            <a:pPr algn="ctr" eaLnBrk="1" hangingPunct="1"/>
            <a:r>
              <a:rPr lang="en-US" sz="2000" b="1" dirty="0"/>
              <a:t>Equipment Cleaning and Use Log</a:t>
            </a:r>
            <a:endParaRPr lang="en-US" sz="2000" dirty="0"/>
          </a:p>
        </p:txBody>
      </p:sp>
      <p:sp>
        <p:nvSpPr>
          <p:cNvPr id="100356" name="Rectangle 3"/>
          <p:cNvSpPr>
            <a:spLocks noGrp="1" noChangeArrowheads="1"/>
          </p:cNvSpPr>
          <p:nvPr>
            <p:ph type="body" idx="4294967295"/>
          </p:nvPr>
        </p:nvSpPr>
        <p:spPr>
          <a:xfrm>
            <a:off x="361950" y="3669668"/>
            <a:ext cx="8229600" cy="2814638"/>
          </a:xfrm>
        </p:spPr>
        <p:txBody>
          <a:bodyPr/>
          <a:lstStyle/>
          <a:p>
            <a:pPr marL="0" indent="0" eaLnBrk="1" hangingPunct="1">
              <a:lnSpc>
                <a:spcPct val="110000"/>
              </a:lnSpc>
              <a:buFontTx/>
              <a:buNone/>
            </a:pPr>
            <a:r>
              <a:rPr lang="en-US" sz="2400" b="0" i="1" dirty="0"/>
              <a:t>“</a:t>
            </a:r>
            <a:r>
              <a:rPr lang="en-US" b="0" i="1" dirty="0"/>
              <a:t>A written record of major equipment cleaning, maintenance …, and use shall be included in individual equipment logs that show the date, time, product, and lot number of each batch processed.     …</a:t>
            </a:r>
          </a:p>
          <a:p>
            <a:pPr marL="0" indent="0" eaLnBrk="1" hangingPunct="1">
              <a:lnSpc>
                <a:spcPct val="110000"/>
              </a:lnSpc>
              <a:buFontTx/>
              <a:buNone/>
            </a:pPr>
            <a:r>
              <a:rPr lang="en-US" b="0" i="1" dirty="0"/>
              <a:t>The persons performing and double-checking the cleaning and maintenance shall date and sign or initial the log indicating that the work was performed.  Entries in the log shall be in chronological order.”   21 CFR 211.182</a:t>
            </a:r>
          </a:p>
          <a:p>
            <a:pPr marL="0" indent="0" eaLnBrk="1" hangingPunct="1">
              <a:lnSpc>
                <a:spcPct val="90000"/>
              </a:lnSpc>
              <a:buFontTx/>
              <a:buNone/>
            </a:pPr>
            <a:endParaRPr lang="en-US" sz="2800" i="1" dirty="0"/>
          </a:p>
        </p:txBody>
      </p:sp>
      <p:sp>
        <p:nvSpPr>
          <p:cNvPr id="5"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591550" y="6383338"/>
            <a:ext cx="552450" cy="374650"/>
          </a:xfrm>
          <a:prstGeom prst="rect">
            <a:avLst/>
          </a:prstGeom>
        </p:spPr>
        <p:txBody>
          <a:bodyPr/>
          <a:lstStyle/>
          <a:p>
            <a:pPr>
              <a:defRPr/>
            </a:pPr>
            <a:fld id="{AF7C3D5A-E50D-45F7-856F-DC851D3AA471}" type="slidenum">
              <a:rPr lang="en-US"/>
              <a:pPr>
                <a:defRPr/>
              </a:pPr>
              <a:t>81</a:t>
            </a:fld>
            <a:endParaRPr lang="en-US" dirty="0"/>
          </a:p>
        </p:txBody>
      </p:sp>
    </p:spTree>
    <p:extLst>
      <p:ext uri="{BB962C8B-B14F-4D97-AF65-F5344CB8AC3E}">
        <p14:creationId xmlns:p14="http://schemas.microsoft.com/office/powerpoint/2010/main" val="7725605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Rectangle 2"/>
          <p:cNvSpPr>
            <a:spLocks noGrp="1" noChangeArrowheads="1"/>
          </p:cNvSpPr>
          <p:nvPr>
            <p:ph type="title"/>
          </p:nvPr>
        </p:nvSpPr>
        <p:spPr/>
        <p:txBody>
          <a:bodyPr/>
          <a:lstStyle/>
          <a:p>
            <a:pPr eaLnBrk="1" hangingPunct="1">
              <a:lnSpc>
                <a:spcPct val="100000"/>
              </a:lnSpc>
            </a:pPr>
            <a:r>
              <a:rPr lang="en-US" b="1" dirty="0"/>
              <a:t>SOP 21531  Equipment Logs</a:t>
            </a:r>
            <a:br>
              <a:rPr lang="en-US" sz="3200" b="1" dirty="0"/>
            </a:br>
            <a:r>
              <a:rPr lang="en-US" sz="3200" b="1" dirty="0"/>
              <a:t>How they are configured</a:t>
            </a:r>
          </a:p>
        </p:txBody>
      </p:sp>
      <p:sp>
        <p:nvSpPr>
          <p:cNvPr id="101380" name="Rectangle 3"/>
          <p:cNvSpPr>
            <a:spLocks noGrp="1" noChangeArrowheads="1"/>
          </p:cNvSpPr>
          <p:nvPr>
            <p:ph type="body" idx="4294967295"/>
          </p:nvPr>
        </p:nvSpPr>
        <p:spPr>
          <a:xfrm>
            <a:off x="97294" y="1607351"/>
            <a:ext cx="5013325" cy="2513055"/>
          </a:xfrm>
        </p:spPr>
        <p:txBody>
          <a:bodyPr/>
          <a:lstStyle/>
          <a:p>
            <a:pPr eaLnBrk="1" hangingPunct="1">
              <a:lnSpc>
                <a:spcPct val="75000"/>
              </a:lnSpc>
              <a:spcBef>
                <a:spcPct val="50000"/>
              </a:spcBef>
            </a:pPr>
            <a:r>
              <a:rPr lang="en-US" sz="2400" dirty="0">
                <a:latin typeface="Arial" charset="0"/>
              </a:rPr>
              <a:t>Need a signature log (page 1)</a:t>
            </a:r>
          </a:p>
          <a:p>
            <a:pPr eaLnBrk="1" hangingPunct="1">
              <a:lnSpc>
                <a:spcPct val="75000"/>
              </a:lnSpc>
              <a:spcBef>
                <a:spcPct val="50000"/>
              </a:spcBef>
            </a:pPr>
            <a:r>
              <a:rPr lang="en-US" sz="2400" dirty="0">
                <a:latin typeface="Arial" charset="0"/>
              </a:rPr>
              <a:t>Rest of contents are customized to suit user needs.</a:t>
            </a:r>
          </a:p>
          <a:p>
            <a:pPr lvl="1" eaLnBrk="1" hangingPunct="1">
              <a:lnSpc>
                <a:spcPct val="75000"/>
              </a:lnSpc>
              <a:spcBef>
                <a:spcPct val="50000"/>
              </a:spcBef>
            </a:pPr>
            <a:r>
              <a:rPr lang="en-US" sz="2000" dirty="0">
                <a:latin typeface="Arial" charset="0"/>
              </a:rPr>
              <a:t>Consider document folders to store printouts, charts, etc.</a:t>
            </a:r>
          </a:p>
          <a:p>
            <a:pPr lvl="1" eaLnBrk="1" hangingPunct="1">
              <a:lnSpc>
                <a:spcPct val="75000"/>
              </a:lnSpc>
              <a:spcBef>
                <a:spcPct val="50000"/>
              </a:spcBef>
            </a:pPr>
            <a:r>
              <a:rPr lang="en-US" sz="2000" dirty="0">
                <a:latin typeface="Arial" charset="0"/>
              </a:rPr>
              <a:t>Consider customized pages or using forms from SOPs.</a:t>
            </a:r>
          </a:p>
        </p:txBody>
      </p:sp>
      <p:pic>
        <p:nvPicPr>
          <p:cNvPr id="3" name="Picture 2" descr="Image of a cover page example of an Equipment Logbook with important information such as:  Logbook Number, Equipment Number, applicable SOP, building and room location, user group, issue date and indication if used for GMP processes.">
            <a:extLst>
              <a:ext uri="{FF2B5EF4-FFF2-40B4-BE49-F238E27FC236}">
                <a16:creationId xmlns:a16="http://schemas.microsoft.com/office/drawing/2014/main" id="{867714A2-6BE5-4403-B06E-1335CF08EEF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236" t="14098" r="42309" b="7279"/>
          <a:stretch/>
        </p:blipFill>
        <p:spPr>
          <a:xfrm rot="5400000">
            <a:off x="1635552" y="3554464"/>
            <a:ext cx="2354292" cy="3518604"/>
          </a:xfrm>
          <a:prstGeom prst="rect">
            <a:avLst/>
          </a:prstGeom>
        </p:spPr>
      </p:pic>
      <p:pic>
        <p:nvPicPr>
          <p:cNvPr id="9" name="Picture 8" descr="Example of a Signature/Initials log where users print, sign and initial if work is documented in a log.">
            <a:extLst>
              <a:ext uri="{FF2B5EF4-FFF2-40B4-BE49-F238E27FC236}">
                <a16:creationId xmlns:a16="http://schemas.microsoft.com/office/drawing/2014/main" id="{49A7775B-0E19-4701-A28A-DFA1623E94B0}"/>
              </a:ext>
            </a:extLst>
          </p:cNvPr>
          <p:cNvPicPr>
            <a:picLocks noChangeAspect="1"/>
          </p:cNvPicPr>
          <p:nvPr/>
        </p:nvPicPr>
        <p:blipFill>
          <a:blip r:embed="rId4"/>
          <a:stretch>
            <a:fillRect/>
          </a:stretch>
        </p:blipFill>
        <p:spPr>
          <a:xfrm>
            <a:off x="5377132" y="1679276"/>
            <a:ext cx="3247156" cy="4429664"/>
          </a:xfrm>
          <a:prstGeom prst="rect">
            <a:avLst/>
          </a:prstGeom>
        </p:spPr>
      </p:pic>
      <p:sp>
        <p:nvSpPr>
          <p:cNvPr id="4"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616950" y="6348413"/>
            <a:ext cx="527050" cy="509587"/>
          </a:xfrm>
          <a:prstGeom prst="rect">
            <a:avLst/>
          </a:prstGeom>
        </p:spPr>
        <p:txBody>
          <a:bodyPr/>
          <a:lstStyle/>
          <a:p>
            <a:pPr>
              <a:defRPr/>
            </a:pPr>
            <a:fld id="{357C4BBF-C8A2-4D0B-B43F-611A0C81B345}" type="slidenum">
              <a:rPr lang="en-US"/>
              <a:pPr>
                <a:defRPr/>
              </a:pPr>
              <a:t>82</a:t>
            </a:fld>
            <a:endParaRPr lang="en-US" dirty="0"/>
          </a:p>
        </p:txBody>
      </p:sp>
    </p:spTree>
    <p:extLst>
      <p:ext uri="{BB962C8B-B14F-4D97-AF65-F5344CB8AC3E}">
        <p14:creationId xmlns:p14="http://schemas.microsoft.com/office/powerpoint/2010/main" val="18940679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5616F-880B-41E7-9EC4-04B3CBC44553}"/>
              </a:ext>
            </a:extLst>
          </p:cNvPr>
          <p:cNvSpPr>
            <a:spLocks noGrp="1"/>
          </p:cNvSpPr>
          <p:nvPr>
            <p:ph type="title"/>
          </p:nvPr>
        </p:nvSpPr>
        <p:spPr/>
        <p:txBody>
          <a:bodyPr/>
          <a:lstStyle/>
          <a:p>
            <a:pPr>
              <a:lnSpc>
                <a:spcPct val="114000"/>
              </a:lnSpc>
            </a:pPr>
            <a:r>
              <a:rPr lang="en-US" sz="2000" dirty="0"/>
              <a:t>Equipment Logs</a:t>
            </a:r>
            <a:br>
              <a:rPr lang="en-US" dirty="0"/>
            </a:br>
            <a:r>
              <a:rPr lang="en-US" dirty="0"/>
              <a:t>Example Data Capture Pages</a:t>
            </a:r>
          </a:p>
        </p:txBody>
      </p:sp>
      <p:pic>
        <p:nvPicPr>
          <p:cNvPr id="5" name="Picture 4" descr="Example 1 of equipment log customized page to record data for a piece of equipment to include the date, time, activity, comments and initials with a review section at the bottom.">
            <a:extLst>
              <a:ext uri="{FF2B5EF4-FFF2-40B4-BE49-F238E27FC236}">
                <a16:creationId xmlns:a16="http://schemas.microsoft.com/office/drawing/2014/main" id="{69C0400E-A8A6-4DB7-98ED-6F7F154DAA76}"/>
              </a:ext>
            </a:extLst>
          </p:cNvPr>
          <p:cNvPicPr>
            <a:picLocks noChangeAspect="1"/>
          </p:cNvPicPr>
          <p:nvPr/>
        </p:nvPicPr>
        <p:blipFill>
          <a:blip r:embed="rId2"/>
          <a:stretch>
            <a:fillRect/>
          </a:stretch>
        </p:blipFill>
        <p:spPr>
          <a:xfrm>
            <a:off x="304800" y="1612401"/>
            <a:ext cx="4572000" cy="3270020"/>
          </a:xfrm>
          <a:prstGeom prst="rect">
            <a:avLst/>
          </a:prstGeom>
        </p:spPr>
      </p:pic>
      <p:pic>
        <p:nvPicPr>
          <p:cNvPr id="6" name="Picture 5" descr="Example 2 of equipment log customized page to record data for a piece of equipment to include the date, time in and out, disinfectant used, release number, Product, lot or QC test number, performed by, activity, comments and initials with a review section at the bottom.">
            <a:extLst>
              <a:ext uri="{FF2B5EF4-FFF2-40B4-BE49-F238E27FC236}">
                <a16:creationId xmlns:a16="http://schemas.microsoft.com/office/drawing/2014/main" id="{51742CC4-9A38-4099-B893-20B208A708A1}"/>
              </a:ext>
            </a:extLst>
          </p:cNvPr>
          <p:cNvPicPr>
            <a:picLocks noChangeAspect="1"/>
          </p:cNvPicPr>
          <p:nvPr/>
        </p:nvPicPr>
        <p:blipFill>
          <a:blip r:embed="rId3"/>
          <a:stretch>
            <a:fillRect/>
          </a:stretch>
        </p:blipFill>
        <p:spPr>
          <a:xfrm>
            <a:off x="3594340" y="2766406"/>
            <a:ext cx="5244860" cy="3864827"/>
          </a:xfrm>
          <a:prstGeom prst="rect">
            <a:avLst/>
          </a:prstGeom>
        </p:spPr>
      </p:pic>
      <p:sp>
        <p:nvSpPr>
          <p:cNvPr id="7" name="TextBox 6">
            <a:extLst>
              <a:ext uri="{FF2B5EF4-FFF2-40B4-BE49-F238E27FC236}">
                <a16:creationId xmlns:a16="http://schemas.microsoft.com/office/drawing/2014/main" id="{ACA8F030-E3EF-49C1-8450-374E95AAD7E2}"/>
              </a:ext>
              <a:ext uri="{C183D7F6-B498-43B3-948B-1728B52AA6E4}">
                <adec:decorative xmlns:adec="http://schemas.microsoft.com/office/drawing/2017/decorative" val="1"/>
              </a:ext>
            </a:extLst>
          </p:cNvPr>
          <p:cNvSpPr txBox="1"/>
          <p:nvPr/>
        </p:nvSpPr>
        <p:spPr>
          <a:xfrm>
            <a:off x="8603645" y="6488668"/>
            <a:ext cx="471109" cy="369332"/>
          </a:xfrm>
          <a:prstGeom prst="rect">
            <a:avLst/>
          </a:prstGeom>
          <a:noFill/>
        </p:spPr>
        <p:txBody>
          <a:bodyPr wrap="square">
            <a:spAutoFit/>
          </a:bodyPr>
          <a:lstStyle/>
          <a:p>
            <a:fld id="{AB8BDA2C-C01E-4283-8EED-B603E252F685}" type="slidenum">
              <a:rPr lang="en-US" smtClean="0"/>
              <a:pPr/>
              <a:t>83</a:t>
            </a:fld>
            <a:endParaRPr lang="en-US" dirty="0"/>
          </a:p>
        </p:txBody>
      </p:sp>
    </p:spTree>
    <p:extLst>
      <p:ext uri="{BB962C8B-B14F-4D97-AF65-F5344CB8AC3E}">
        <p14:creationId xmlns:p14="http://schemas.microsoft.com/office/powerpoint/2010/main" val="147936208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2"/>
          <p:cNvSpPr>
            <a:spLocks noGrp="1" noChangeArrowheads="1"/>
          </p:cNvSpPr>
          <p:nvPr>
            <p:ph type="title"/>
          </p:nvPr>
        </p:nvSpPr>
        <p:spPr/>
        <p:txBody>
          <a:bodyPr/>
          <a:lstStyle/>
          <a:p>
            <a:pPr eaLnBrk="1" hangingPunct="1"/>
            <a:r>
              <a:rPr lang="en-US" b="1" dirty="0"/>
              <a:t>SOP 21531  Equipment Logs</a:t>
            </a:r>
            <a:br>
              <a:rPr lang="en-US" sz="3200" b="1" dirty="0"/>
            </a:br>
            <a:r>
              <a:rPr lang="en-US" sz="3200" b="1" dirty="0"/>
              <a:t>How to make entries</a:t>
            </a:r>
          </a:p>
        </p:txBody>
      </p:sp>
      <p:sp>
        <p:nvSpPr>
          <p:cNvPr id="102404" name="Rectangle 3"/>
          <p:cNvSpPr>
            <a:spLocks noGrp="1" noChangeArrowheads="1"/>
          </p:cNvSpPr>
          <p:nvPr>
            <p:ph type="body" idx="4294967295"/>
          </p:nvPr>
        </p:nvSpPr>
        <p:spPr>
          <a:xfrm>
            <a:off x="418579" y="1718437"/>
            <a:ext cx="8534400" cy="4582155"/>
          </a:xfrm>
          <a:noFill/>
        </p:spPr>
        <p:txBody>
          <a:bodyPr/>
          <a:lstStyle/>
          <a:p>
            <a:pPr eaLnBrk="1" hangingPunct="1">
              <a:lnSpc>
                <a:spcPct val="110000"/>
              </a:lnSpc>
              <a:buClr>
                <a:srgbClr val="0070C0"/>
              </a:buClr>
            </a:pPr>
            <a:r>
              <a:rPr lang="en-US" sz="2400" b="0" dirty="0">
                <a:latin typeface="Arial" charset="0"/>
              </a:rPr>
              <a:t>Use military time, no colon (1310)</a:t>
            </a:r>
          </a:p>
          <a:p>
            <a:pPr eaLnBrk="1" hangingPunct="1">
              <a:lnSpc>
                <a:spcPct val="110000"/>
              </a:lnSpc>
              <a:buClr>
                <a:srgbClr val="0070C0"/>
              </a:buClr>
            </a:pPr>
            <a:r>
              <a:rPr lang="en-US" sz="2400" b="0" dirty="0">
                <a:latin typeface="Arial" charset="0"/>
              </a:rPr>
              <a:t>Must make a notation every time the equipment is “accessed” in a manner that its future use might be affected.  (remember routine set-up / changeover)</a:t>
            </a:r>
          </a:p>
          <a:p>
            <a:pPr eaLnBrk="1" hangingPunct="1">
              <a:lnSpc>
                <a:spcPct val="110000"/>
              </a:lnSpc>
              <a:buClr>
                <a:srgbClr val="0070C0"/>
              </a:buClr>
            </a:pPr>
            <a:r>
              <a:rPr lang="en-US" sz="2400" b="0" dirty="0">
                <a:latin typeface="Arial" charset="0"/>
              </a:rPr>
              <a:t>Each notation must provide: </a:t>
            </a:r>
          </a:p>
          <a:p>
            <a:pPr lvl="1" eaLnBrk="1" hangingPunct="1">
              <a:lnSpc>
                <a:spcPct val="110000"/>
              </a:lnSpc>
              <a:spcBef>
                <a:spcPts val="0"/>
              </a:spcBef>
              <a:buClr>
                <a:srgbClr val="0070C0"/>
              </a:buClr>
            </a:pPr>
            <a:r>
              <a:rPr lang="en-US" sz="2200" dirty="0">
                <a:latin typeface="Arial" charset="0"/>
              </a:rPr>
              <a:t>Date</a:t>
            </a:r>
          </a:p>
          <a:p>
            <a:pPr lvl="1" eaLnBrk="1" hangingPunct="1">
              <a:lnSpc>
                <a:spcPct val="110000"/>
              </a:lnSpc>
              <a:spcBef>
                <a:spcPts val="0"/>
              </a:spcBef>
              <a:buClr>
                <a:srgbClr val="0070C0"/>
              </a:buClr>
            </a:pPr>
            <a:r>
              <a:rPr lang="en-US" sz="2200" dirty="0">
                <a:latin typeface="Arial" charset="0"/>
              </a:rPr>
              <a:t>Time</a:t>
            </a:r>
          </a:p>
          <a:p>
            <a:pPr lvl="1" eaLnBrk="1" hangingPunct="1">
              <a:lnSpc>
                <a:spcPct val="110000"/>
              </a:lnSpc>
              <a:spcBef>
                <a:spcPts val="0"/>
              </a:spcBef>
              <a:buClr>
                <a:srgbClr val="0070C0"/>
              </a:buClr>
            </a:pPr>
            <a:r>
              <a:rPr lang="en-US" sz="2200" dirty="0">
                <a:latin typeface="Arial" charset="0"/>
              </a:rPr>
              <a:t>Event description </a:t>
            </a:r>
          </a:p>
          <a:p>
            <a:pPr lvl="1" eaLnBrk="1" hangingPunct="1">
              <a:lnSpc>
                <a:spcPct val="110000"/>
              </a:lnSpc>
              <a:spcBef>
                <a:spcPts val="0"/>
              </a:spcBef>
              <a:buClr>
                <a:srgbClr val="0070C0"/>
              </a:buClr>
            </a:pPr>
            <a:r>
              <a:rPr lang="en-US" sz="2200" dirty="0">
                <a:latin typeface="Arial" charset="0"/>
              </a:rPr>
              <a:t>Initials of person making entry</a:t>
            </a:r>
          </a:p>
          <a:p>
            <a:pPr eaLnBrk="1" hangingPunct="1">
              <a:lnSpc>
                <a:spcPct val="75000"/>
              </a:lnSpc>
            </a:pPr>
            <a:endParaRPr lang="en-US" sz="2000" dirty="0">
              <a:latin typeface="Arial" charset="0"/>
            </a:endParaRPr>
          </a:p>
          <a:p>
            <a:pPr lvl="1" eaLnBrk="1" hangingPunct="1">
              <a:lnSpc>
                <a:spcPct val="75000"/>
              </a:lnSpc>
            </a:pPr>
            <a:endParaRPr lang="en-US" sz="2000" dirty="0">
              <a:latin typeface="Arial" charset="0"/>
            </a:endParaRPr>
          </a:p>
        </p:txBody>
      </p:sp>
      <p:sp>
        <p:nvSpPr>
          <p:cNvPr id="4"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620125" y="6440488"/>
            <a:ext cx="523875" cy="309562"/>
          </a:xfrm>
          <a:prstGeom prst="rect">
            <a:avLst/>
          </a:prstGeom>
        </p:spPr>
        <p:txBody>
          <a:bodyPr/>
          <a:lstStyle/>
          <a:p>
            <a:pPr>
              <a:defRPr/>
            </a:pPr>
            <a:fld id="{AB8BDA2C-C01E-4283-8EED-B603E252F685}" type="slidenum">
              <a:rPr lang="en-US"/>
              <a:pPr>
                <a:defRPr/>
              </a:pPr>
              <a:t>84</a:t>
            </a:fld>
            <a:endParaRPr lang="en-US" dirty="0"/>
          </a:p>
        </p:txBody>
      </p:sp>
    </p:spTree>
    <p:extLst>
      <p:ext uri="{BB962C8B-B14F-4D97-AF65-F5344CB8AC3E}">
        <p14:creationId xmlns:p14="http://schemas.microsoft.com/office/powerpoint/2010/main" val="285260814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2"/>
          <p:cNvSpPr>
            <a:spLocks noGrp="1" noChangeArrowheads="1"/>
          </p:cNvSpPr>
          <p:nvPr>
            <p:ph type="title"/>
          </p:nvPr>
        </p:nvSpPr>
        <p:spPr/>
        <p:txBody>
          <a:bodyPr/>
          <a:lstStyle/>
          <a:p>
            <a:pPr eaLnBrk="1" hangingPunct="1">
              <a:lnSpc>
                <a:spcPct val="110000"/>
              </a:lnSpc>
            </a:pPr>
            <a:r>
              <a:rPr lang="en-US" b="1" dirty="0"/>
              <a:t>SOP 21531  Equipment Logs</a:t>
            </a:r>
            <a:br>
              <a:rPr lang="en-US" sz="3200" b="1" dirty="0"/>
            </a:br>
            <a:r>
              <a:rPr lang="en-US" sz="3200" b="1" dirty="0"/>
              <a:t>How to make entries (Continued)</a:t>
            </a:r>
          </a:p>
        </p:txBody>
      </p:sp>
      <p:sp>
        <p:nvSpPr>
          <p:cNvPr id="102404" name="Rectangle 3"/>
          <p:cNvSpPr>
            <a:spLocks noGrp="1" noChangeArrowheads="1"/>
          </p:cNvSpPr>
          <p:nvPr>
            <p:ph type="body" idx="4294967295"/>
          </p:nvPr>
        </p:nvSpPr>
        <p:spPr>
          <a:xfrm>
            <a:off x="304800" y="1856125"/>
            <a:ext cx="8534400" cy="4194175"/>
          </a:xfrm>
          <a:noFill/>
        </p:spPr>
        <p:txBody>
          <a:bodyPr/>
          <a:lstStyle/>
          <a:p>
            <a:pPr eaLnBrk="1" hangingPunct="1">
              <a:lnSpc>
                <a:spcPct val="110000"/>
              </a:lnSpc>
              <a:buClr>
                <a:srgbClr val="0070C0"/>
              </a:buClr>
            </a:pPr>
            <a:r>
              <a:rPr lang="en-US" sz="2400" b="0" dirty="0">
                <a:latin typeface="Arial" charset="0"/>
              </a:rPr>
              <a:t>Include entries for maintenance activities.  </a:t>
            </a:r>
          </a:p>
          <a:p>
            <a:pPr lvl="1" eaLnBrk="1" hangingPunct="1">
              <a:lnSpc>
                <a:spcPct val="110000"/>
              </a:lnSpc>
              <a:spcBef>
                <a:spcPts val="0"/>
              </a:spcBef>
              <a:buClr>
                <a:srgbClr val="0070C0"/>
              </a:buClr>
            </a:pPr>
            <a:r>
              <a:rPr lang="en-US" sz="2200" dirty="0">
                <a:latin typeface="Arial" charset="0"/>
              </a:rPr>
              <a:t>Non routine, need a lot of information</a:t>
            </a:r>
          </a:p>
          <a:p>
            <a:pPr lvl="1" eaLnBrk="1" hangingPunct="1">
              <a:lnSpc>
                <a:spcPct val="110000"/>
              </a:lnSpc>
              <a:spcBef>
                <a:spcPts val="0"/>
              </a:spcBef>
              <a:buClr>
                <a:srgbClr val="0070C0"/>
              </a:buClr>
            </a:pPr>
            <a:r>
              <a:rPr lang="en-US" sz="2200" dirty="0">
                <a:latin typeface="Arial" charset="0"/>
              </a:rPr>
              <a:t>Routine, less information </a:t>
            </a:r>
          </a:p>
          <a:p>
            <a:pPr eaLnBrk="1" hangingPunct="1">
              <a:lnSpc>
                <a:spcPct val="110000"/>
              </a:lnSpc>
              <a:buClr>
                <a:srgbClr val="0070C0"/>
              </a:buClr>
            </a:pPr>
            <a:r>
              <a:rPr lang="en-US" sz="2400" b="0" dirty="0">
                <a:latin typeface="Arial" charset="0"/>
              </a:rPr>
              <a:t>Include entries if software is reloaded and include description of the software control # and edition date.</a:t>
            </a:r>
          </a:p>
          <a:p>
            <a:pPr eaLnBrk="1" hangingPunct="1">
              <a:lnSpc>
                <a:spcPct val="110000"/>
              </a:lnSpc>
              <a:buClr>
                <a:srgbClr val="0070C0"/>
              </a:buClr>
            </a:pPr>
            <a:r>
              <a:rPr lang="en-US" sz="2400" b="0" dirty="0">
                <a:latin typeface="Arial" charset="0"/>
              </a:rPr>
              <a:t>Work performed by FME needs to be captured with a short description of work, PM / FME work number and returning of equipment to service. If no PM / FME work number, need more description of the event. </a:t>
            </a:r>
          </a:p>
        </p:txBody>
      </p:sp>
      <p:sp>
        <p:nvSpPr>
          <p:cNvPr id="4"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653463" y="6378575"/>
            <a:ext cx="490537" cy="374650"/>
          </a:xfrm>
          <a:prstGeom prst="rect">
            <a:avLst/>
          </a:prstGeom>
        </p:spPr>
        <p:txBody>
          <a:bodyPr/>
          <a:lstStyle/>
          <a:p>
            <a:pPr>
              <a:defRPr/>
            </a:pPr>
            <a:fld id="{AB8BDA2C-C01E-4283-8EED-B603E252F685}" type="slidenum">
              <a:rPr lang="en-US"/>
              <a:pPr>
                <a:defRPr/>
              </a:pPr>
              <a:t>85</a:t>
            </a:fld>
            <a:endParaRPr lang="en-US" dirty="0"/>
          </a:p>
        </p:txBody>
      </p:sp>
    </p:spTree>
    <p:extLst>
      <p:ext uri="{BB962C8B-B14F-4D97-AF65-F5344CB8AC3E}">
        <p14:creationId xmlns:p14="http://schemas.microsoft.com/office/powerpoint/2010/main" val="5052171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p:txBody>
          <a:bodyPr/>
          <a:lstStyle/>
          <a:p>
            <a:pPr eaLnBrk="1" hangingPunct="1"/>
            <a:r>
              <a:rPr lang="en-US" b="1" dirty="0"/>
              <a:t>SOP 21531  Equipment Logs</a:t>
            </a:r>
            <a:br>
              <a:rPr lang="en-US" sz="3200" b="1" dirty="0"/>
            </a:br>
            <a:r>
              <a:rPr lang="en-US" sz="3200" dirty="0"/>
              <a:t>Logging Considerations</a:t>
            </a:r>
            <a:endParaRPr lang="en-US" sz="3200" b="1" dirty="0"/>
          </a:p>
        </p:txBody>
      </p:sp>
      <p:sp>
        <p:nvSpPr>
          <p:cNvPr id="103427" name="Rectangle 2"/>
          <p:cNvSpPr>
            <a:spLocks noGrp="1" noChangeArrowheads="1"/>
          </p:cNvSpPr>
          <p:nvPr>
            <p:ph type="body" idx="4294967295"/>
          </p:nvPr>
        </p:nvSpPr>
        <p:spPr>
          <a:xfrm>
            <a:off x="430213" y="1931727"/>
            <a:ext cx="8229600" cy="3643312"/>
          </a:xfrm>
        </p:spPr>
        <p:txBody>
          <a:bodyPr/>
          <a:lstStyle/>
          <a:p>
            <a:pPr marL="0" indent="0" eaLnBrk="1" hangingPunct="1">
              <a:lnSpc>
                <a:spcPct val="110000"/>
              </a:lnSpc>
              <a:spcBef>
                <a:spcPct val="50000"/>
              </a:spcBef>
              <a:buFontTx/>
              <a:buNone/>
            </a:pPr>
            <a:r>
              <a:rPr lang="en-US" sz="2200" b="0" dirty="0">
                <a:latin typeface="Arial" charset="0"/>
              </a:rPr>
              <a:t>QUESTION:  We use this equipment only about every 6 months.  If you look at a log page, it suggests that we aren’t consistently documenting our use of the equipment, but in reality, we only use the equipment infrequently.</a:t>
            </a:r>
          </a:p>
          <a:p>
            <a:pPr marL="0" indent="0" eaLnBrk="1" hangingPunct="1">
              <a:lnSpc>
                <a:spcPct val="110000"/>
              </a:lnSpc>
              <a:spcBef>
                <a:spcPct val="50000"/>
              </a:spcBef>
              <a:buNone/>
            </a:pPr>
            <a:r>
              <a:rPr lang="en-US" sz="2200" b="0" dirty="0">
                <a:latin typeface="Arial" charset="0"/>
              </a:rPr>
              <a:t>Consider how credible the document appears.  It raises the suspicion that you may be neglecting proper documentation for the equipment.  Consider logging into the logbook -  “no activity during month of April….No activity during month of May”, etc.  (individually review actual data entries.</a:t>
            </a:r>
          </a:p>
        </p:txBody>
      </p:sp>
      <p:sp>
        <p:nvSpPr>
          <p:cNvPr id="3"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659813" y="6391275"/>
            <a:ext cx="484187" cy="374650"/>
          </a:xfrm>
          <a:prstGeom prst="rect">
            <a:avLst/>
          </a:prstGeom>
        </p:spPr>
        <p:txBody>
          <a:bodyPr/>
          <a:lstStyle/>
          <a:p>
            <a:pPr>
              <a:defRPr/>
            </a:pPr>
            <a:fld id="{355E57FE-90C7-49FD-BCF4-E936353D006B}" type="slidenum">
              <a:rPr lang="en-US"/>
              <a:pPr>
                <a:defRPr/>
              </a:pPr>
              <a:t>86</a:t>
            </a:fld>
            <a:endParaRPr lang="en-US" dirty="0"/>
          </a:p>
        </p:txBody>
      </p:sp>
    </p:spTree>
    <p:extLst>
      <p:ext uri="{BB962C8B-B14F-4D97-AF65-F5344CB8AC3E}">
        <p14:creationId xmlns:p14="http://schemas.microsoft.com/office/powerpoint/2010/main" val="18051912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idx="4294967295"/>
          </p:nvPr>
        </p:nvSpPr>
        <p:spPr>
          <a:xfrm>
            <a:off x="1151940" y="530602"/>
            <a:ext cx="6128425" cy="52956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charset="0"/>
                <a:ea typeface="+mn-ea"/>
                <a:cs typeface="+mn-cs"/>
              </a:rPr>
              <a:t>How Are Equipment Logs Useful?</a:t>
            </a:r>
          </a:p>
        </p:txBody>
      </p:sp>
      <p:pic>
        <p:nvPicPr>
          <p:cNvPr id="9221" name="Picture 5" descr="Image of someone inspecting vial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333" r="2540"/>
          <a:stretch/>
        </p:blipFill>
        <p:spPr bwMode="auto">
          <a:xfrm>
            <a:off x="970659" y="1778542"/>
            <a:ext cx="3245493" cy="3374027"/>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Image of vials in vial labeling equipmen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8254"/>
          <a:stretch/>
        </p:blipFill>
        <p:spPr bwMode="auto">
          <a:xfrm>
            <a:off x="5285984" y="1778348"/>
            <a:ext cx="3135337" cy="3374221"/>
          </a:xfrm>
          <a:prstGeom prst="rect">
            <a:avLst/>
          </a:prstGeom>
          <a:noFill/>
          <a:extLst>
            <a:ext uri="{909E8E84-426E-40DD-AFC4-6F175D3DCCD1}">
              <a14:hiddenFill xmlns:a14="http://schemas.microsoft.com/office/drawing/2010/main">
                <a:solidFill>
                  <a:srgbClr val="FFFFFF"/>
                </a:solidFill>
              </a14:hiddenFill>
            </a:ext>
          </a:extLst>
        </p:spPr>
      </p:pic>
      <p:sp>
        <p:nvSpPr>
          <p:cNvPr id="104470" name="Text Box 23"/>
          <p:cNvSpPr txBox="1">
            <a:spLocks noChangeArrowheads="1"/>
          </p:cNvSpPr>
          <p:nvPr/>
        </p:nvSpPr>
        <p:spPr bwMode="auto">
          <a:xfrm>
            <a:off x="970660" y="5377597"/>
            <a:ext cx="6490986" cy="1077218"/>
          </a:xfrm>
          <a:prstGeom prst="rect">
            <a:avLst/>
          </a:prstGeom>
          <a:noFill/>
          <a:ln w="57150">
            <a:noFill/>
            <a:miter lim="800000"/>
            <a:headEnd/>
            <a:tailEnd/>
          </a:ln>
          <a:effec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en-US" sz="3200" dirty="0"/>
              <a:t>. . .  Investigation, trending and troubleshooting</a:t>
            </a:r>
            <a:endParaRPr lang="en-US" dirty="0"/>
          </a:p>
        </p:txBody>
      </p:sp>
      <p:sp>
        <p:nvSpPr>
          <p:cNvPr id="23"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496300" y="6380163"/>
            <a:ext cx="647700" cy="477837"/>
          </a:xfrm>
          <a:prstGeom prst="rect">
            <a:avLst/>
          </a:prstGeom>
        </p:spPr>
        <p:txBody>
          <a:bodyPr/>
          <a:lstStyle/>
          <a:p>
            <a:pPr>
              <a:defRPr/>
            </a:pPr>
            <a:fld id="{5FBD90FC-1049-420C-8FD6-492350886B7D}" type="slidenum">
              <a:rPr lang="en-US"/>
              <a:pPr>
                <a:defRPr/>
              </a:pPr>
              <a:t>87</a:t>
            </a:fld>
            <a:endParaRPr lang="en-US" dirty="0"/>
          </a:p>
        </p:txBody>
      </p:sp>
    </p:spTree>
    <p:extLst>
      <p:ext uri="{BB962C8B-B14F-4D97-AF65-F5344CB8AC3E}">
        <p14:creationId xmlns:p14="http://schemas.microsoft.com/office/powerpoint/2010/main" val="41697769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1"/>
          <p:cNvSpPr txBox="1">
            <a:spLocks noGrp="1"/>
          </p:cNvSpPr>
          <p:nvPr>
            <p:ph type="title" idx="4294967295"/>
          </p:nvPr>
        </p:nvSpPr>
        <p:spPr>
          <a:xfrm>
            <a:off x="1303334" y="356588"/>
            <a:ext cx="6128425" cy="100354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charset="0"/>
                <a:ea typeface="+mn-ea"/>
                <a:cs typeface="+mn-cs"/>
              </a:rPr>
              <a:t>How Are Equipment Logs Useful? (Continued)</a:t>
            </a:r>
          </a:p>
        </p:txBody>
      </p:sp>
      <p:sp>
        <p:nvSpPr>
          <p:cNvPr id="5" name="TextBox 4"/>
          <p:cNvSpPr txBox="1"/>
          <p:nvPr/>
        </p:nvSpPr>
        <p:spPr>
          <a:xfrm>
            <a:off x="150981" y="1503692"/>
            <a:ext cx="8433133" cy="954107"/>
          </a:xfrm>
          <a:prstGeom prst="rect">
            <a:avLst/>
          </a:prstGeom>
          <a:noFill/>
        </p:spPr>
        <p:txBody>
          <a:bodyPr wrap="square" rtlCol="0">
            <a:spAutoFit/>
          </a:bodyPr>
          <a:lstStyle/>
          <a:p>
            <a:r>
              <a:rPr lang="en-US" sz="1400" dirty="0"/>
              <a:t>A tableted drug product received consumer complaints for metal filings in the tablets.  On investigation, this observation was confirmed for this batch and several others. Since this observation was a recent complaint, the Company looked at changes that were implemented to the process recently.  Equipment logs were helpful in this effort. </a:t>
            </a:r>
            <a:endParaRPr lang="en-US" sz="2000" dirty="0"/>
          </a:p>
        </p:txBody>
      </p:sp>
      <p:sp>
        <p:nvSpPr>
          <p:cNvPr id="4" name="TextBox 3"/>
          <p:cNvSpPr txBox="1"/>
          <p:nvPr/>
        </p:nvSpPr>
        <p:spPr>
          <a:xfrm>
            <a:off x="715242" y="3429000"/>
            <a:ext cx="3499570" cy="1600438"/>
          </a:xfrm>
          <a:prstGeom prst="rect">
            <a:avLst/>
          </a:prstGeom>
          <a:noFill/>
        </p:spPr>
        <p:txBody>
          <a:bodyPr wrap="square" rtlCol="0">
            <a:spAutoFit/>
          </a:bodyPr>
          <a:lstStyle/>
          <a:p>
            <a:r>
              <a:rPr lang="en-US" sz="1400" dirty="0"/>
              <a:t>They discovered that during routine maintenance the screen on the machine that sieves the powdered drug product before tableting had been replaced.  But a bolt was loose!  The screen was being abraded causing metal pieces to fall into the tableting blend!</a:t>
            </a:r>
          </a:p>
        </p:txBody>
      </p:sp>
      <p:sp>
        <p:nvSpPr>
          <p:cNvPr id="6" name="TextBox 5"/>
          <p:cNvSpPr txBox="1"/>
          <p:nvPr/>
        </p:nvSpPr>
        <p:spPr>
          <a:xfrm>
            <a:off x="5730875" y="2404025"/>
            <a:ext cx="2895600" cy="1200329"/>
          </a:xfrm>
          <a:prstGeom prst="rect">
            <a:avLst/>
          </a:prstGeom>
          <a:noFill/>
        </p:spPr>
        <p:txBody>
          <a:bodyPr wrap="square" rtlCol="0">
            <a:spAutoFit/>
          </a:bodyPr>
          <a:lstStyle/>
          <a:p>
            <a:r>
              <a:rPr lang="en-US" sz="1200" b="1" dirty="0"/>
              <a:t>How deep did the recall have to be?</a:t>
            </a:r>
          </a:p>
          <a:p>
            <a:r>
              <a:rPr lang="en-US" sz="1200" dirty="0"/>
              <a:t>The Equipment Log revealed that the screen that had been replaced was not chipped and the date it was replaced.  The screen damage occurred AFTER this maintenance was performed.</a:t>
            </a:r>
          </a:p>
        </p:txBody>
      </p:sp>
      <p:sp>
        <p:nvSpPr>
          <p:cNvPr id="29" name="TextBox 28">
            <a:extLst>
              <a:ext uri="{FF2B5EF4-FFF2-40B4-BE49-F238E27FC236}">
                <a16:creationId xmlns:a16="http://schemas.microsoft.com/office/drawing/2014/main" id="{14D434C4-EAF0-43B7-B65D-E69955CC55A0}"/>
              </a:ext>
            </a:extLst>
          </p:cNvPr>
          <p:cNvSpPr txBox="1"/>
          <p:nvPr/>
        </p:nvSpPr>
        <p:spPr>
          <a:xfrm>
            <a:off x="5810251" y="3715766"/>
            <a:ext cx="2895600" cy="2492990"/>
          </a:xfrm>
          <a:prstGeom prst="rect">
            <a:avLst/>
          </a:prstGeom>
          <a:noFill/>
        </p:spPr>
        <p:txBody>
          <a:bodyPr wrap="square">
            <a:spAutoFit/>
          </a:bodyPr>
          <a:lstStyle/>
          <a:p>
            <a:pPr marL="0" marR="0" lvl="0" indent="0"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rPr>
              <a:t>This information was vital to the company.  They could now isolate and identify specific lots that could have been affected by this issue and recall them. They knew from the Equipment Use Log that the screen that was replaced was not chipped, so they could determine that the chipping of the screen occurred AFTER this maintenance was performed.   Otherwise, they were looking at a potential recall of ALL BATCHES OF THE PRODUCT.  </a:t>
            </a:r>
          </a:p>
        </p:txBody>
      </p:sp>
      <p:sp>
        <p:nvSpPr>
          <p:cNvPr id="43"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626475" y="6402388"/>
            <a:ext cx="517525" cy="350837"/>
          </a:xfrm>
          <a:prstGeom prst="rect">
            <a:avLst/>
          </a:prstGeom>
        </p:spPr>
        <p:txBody>
          <a:bodyPr/>
          <a:lstStyle/>
          <a:p>
            <a:pPr>
              <a:defRPr/>
            </a:pPr>
            <a:fld id="{496B1F0F-E7A6-481B-831A-1DCD6D67C670}" type="slidenum">
              <a:rPr lang="en-US"/>
              <a:pPr>
                <a:defRPr/>
              </a:pPr>
              <a:t>88</a:t>
            </a:fld>
            <a:endParaRPr lang="en-US" dirty="0"/>
          </a:p>
        </p:txBody>
      </p:sp>
    </p:spTree>
    <p:extLst>
      <p:ext uri="{BB962C8B-B14F-4D97-AF65-F5344CB8AC3E}">
        <p14:creationId xmlns:p14="http://schemas.microsoft.com/office/powerpoint/2010/main" val="25530889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Solve the Real World Challenges</a:t>
            </a:r>
          </a:p>
        </p:txBody>
      </p:sp>
      <p:sp>
        <p:nvSpPr>
          <p:cNvPr id="3" name="Content Placeholder 2"/>
          <p:cNvSpPr>
            <a:spLocks noGrp="1"/>
          </p:cNvSpPr>
          <p:nvPr>
            <p:ph idx="4294967295"/>
          </p:nvPr>
        </p:nvSpPr>
        <p:spPr>
          <a:xfrm>
            <a:off x="242134" y="1697612"/>
            <a:ext cx="8489516" cy="4907674"/>
          </a:xfrm>
        </p:spPr>
        <p:txBody>
          <a:bodyPr/>
          <a:lstStyle/>
          <a:p>
            <a:r>
              <a:rPr lang="en-US" sz="2400" dirty="0"/>
              <a:t>Equipment Logs </a:t>
            </a:r>
          </a:p>
          <a:p>
            <a:pPr lvl="1"/>
            <a:r>
              <a:rPr lang="en-US" sz="2200" dirty="0"/>
              <a:t>When are they needed per SOP 21531? </a:t>
            </a:r>
          </a:p>
          <a:p>
            <a:pPr lvl="1"/>
            <a:endParaRPr lang="en-US" sz="2200" dirty="0"/>
          </a:p>
          <a:p>
            <a:pPr lvl="1"/>
            <a:endParaRPr lang="en-US" sz="2200" dirty="0"/>
          </a:p>
          <a:p>
            <a:pPr lvl="1"/>
            <a:endParaRPr lang="en-US" sz="2200" dirty="0"/>
          </a:p>
          <a:p>
            <a:pPr lvl="1"/>
            <a:endParaRPr lang="en-US" sz="2400" dirty="0"/>
          </a:p>
          <a:p>
            <a:pPr lvl="1"/>
            <a:r>
              <a:rPr lang="en-US" sz="2400" dirty="0"/>
              <a:t>For certain categories of equipment regardless of CGMP status</a:t>
            </a:r>
          </a:p>
          <a:p>
            <a:pPr lvl="2"/>
            <a:r>
              <a:rPr lang="en-US" sz="2400" dirty="0"/>
              <a:t>Autoclaves</a:t>
            </a:r>
          </a:p>
          <a:p>
            <a:pPr lvl="2"/>
            <a:r>
              <a:rPr lang="en-US" sz="2400" dirty="0"/>
              <a:t>BSCs</a:t>
            </a:r>
          </a:p>
          <a:p>
            <a:pPr lvl="2"/>
            <a:r>
              <a:rPr lang="en-US" sz="2400" dirty="0"/>
              <a:t>Centrifuges </a:t>
            </a:r>
          </a:p>
          <a:p>
            <a:pPr lvl="1"/>
            <a:endParaRPr lang="en-US" sz="2400" dirty="0"/>
          </a:p>
          <a:p>
            <a:pPr marL="401638" lvl="1" indent="0">
              <a:buNone/>
            </a:pPr>
            <a:endParaRPr lang="en-US" dirty="0"/>
          </a:p>
          <a:p>
            <a:endParaRPr lang="en-US" dirty="0"/>
          </a:p>
          <a:p>
            <a:pPr marL="401638" lvl="1" indent="0">
              <a:buNone/>
            </a:pPr>
            <a:endParaRPr lang="en-US" dirty="0"/>
          </a:p>
        </p:txBody>
      </p:sp>
      <p:pic>
        <p:nvPicPr>
          <p:cNvPr id="2050" name="Picture 2" descr="Section 4.1 Equipment used in or supporting the manufacture, testing, and storage of materials that&#10;require a record of traceability shall have a log. Guidance on requirements for&#10;equipment logs is given below.&#10;Section 4.1.1 GLP and CGMP processing or support equipment that requires preventive maintenance, calibration, or is in product contact requires logs, with the&#10;following exceptions."/>
          <p:cNvPicPr>
            <a:picLocks noChangeAspect="1" noChangeArrowheads="1"/>
          </p:cNvPicPr>
          <p:nvPr/>
        </p:nvPicPr>
        <p:blipFill rotWithShape="1">
          <a:blip r:embed="rId3">
            <a:extLst>
              <a:ext uri="{28A0092B-C50C-407E-A947-70E740481C1C}">
                <a14:useLocalDpi xmlns:a14="http://schemas.microsoft.com/office/drawing/2010/main" val="0"/>
              </a:ext>
            </a:extLst>
          </a:blip>
          <a:srcRect b="66706"/>
          <a:stretch/>
        </p:blipFill>
        <p:spPr bwMode="auto">
          <a:xfrm>
            <a:off x="890587" y="2472350"/>
            <a:ext cx="7362825" cy="1366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0B72C094-65F3-4E17-A224-93FADEB2737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632958" y="4287867"/>
            <a:ext cx="1557151" cy="1445926"/>
          </a:xfrm>
          <a:prstGeom prst="rect">
            <a:avLst/>
          </a:prstGeom>
        </p:spPr>
      </p:pic>
      <p:sp>
        <p:nvSpPr>
          <p:cNvPr id="7" name="Slide Number Placeholder 5">
            <a:extLst>
              <a:ext uri="{FF2B5EF4-FFF2-40B4-BE49-F238E27FC236}">
                <a16:creationId xmlns:a16="http://schemas.microsoft.com/office/drawing/2014/main" id="{4A0EA450-9FF3-4872-9ED6-ACC94ED49B06}"/>
              </a:ext>
              <a:ext uri="{C183D7F6-B498-43B3-948B-1728B52AA6E4}">
                <adec:decorative xmlns:adec="http://schemas.microsoft.com/office/drawing/2017/decorative" val="1"/>
              </a:ext>
            </a:extLst>
          </p:cNvPr>
          <p:cNvSpPr txBox="1">
            <a:spLocks/>
          </p:cNvSpPr>
          <p:nvPr/>
        </p:nvSpPr>
        <p:spPr>
          <a:xfrm>
            <a:off x="8472667" y="6435524"/>
            <a:ext cx="517967" cy="339524"/>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126B6D9A-5E4C-40C3-896C-E7CBA80645B4}" type="slidenum">
              <a:rPr lang="en-US" smtClean="0"/>
              <a:pPr>
                <a:defRPr/>
              </a:pPr>
              <a:t>89</a:t>
            </a:fld>
            <a:endParaRPr lang="en-US" dirty="0"/>
          </a:p>
        </p:txBody>
      </p:sp>
    </p:spTree>
    <p:extLst>
      <p:ext uri="{BB962C8B-B14F-4D97-AF65-F5344CB8AC3E}">
        <p14:creationId xmlns:p14="http://schemas.microsoft.com/office/powerpoint/2010/main" val="2819481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pPr eaLnBrk="1" hangingPunct="1">
              <a:lnSpc>
                <a:spcPct val="110000"/>
              </a:lnSpc>
            </a:pPr>
            <a:r>
              <a:rPr lang="en-US" sz="1600" b="1" dirty="0">
                <a:latin typeface="Arial" charset="0"/>
              </a:rPr>
              <a:t>Subpart D:  EQUIPMENT</a:t>
            </a:r>
            <a:br>
              <a:rPr lang="en-US" sz="4000" b="1" dirty="0">
                <a:latin typeface="Arial" charset="0"/>
              </a:rPr>
            </a:br>
            <a:r>
              <a:rPr lang="en-US" sz="3600" dirty="0">
                <a:latin typeface="Arial" charset="0"/>
              </a:rPr>
              <a:t>The Drug GMPs</a:t>
            </a:r>
          </a:p>
        </p:txBody>
      </p:sp>
      <p:sp>
        <p:nvSpPr>
          <p:cNvPr id="8196" name="Rectangle 3"/>
          <p:cNvSpPr>
            <a:spLocks noGrp="1" noChangeArrowheads="1"/>
          </p:cNvSpPr>
          <p:nvPr>
            <p:ph type="body" idx="4294967295"/>
          </p:nvPr>
        </p:nvSpPr>
        <p:spPr>
          <a:xfrm>
            <a:off x="911226" y="1828800"/>
            <a:ext cx="7520394" cy="4724400"/>
          </a:xfrm>
        </p:spPr>
        <p:txBody>
          <a:bodyPr/>
          <a:lstStyle/>
          <a:p>
            <a:pPr marL="0" indent="0" eaLnBrk="1" hangingPunct="1">
              <a:spcBef>
                <a:spcPts val="600"/>
              </a:spcBef>
              <a:buNone/>
            </a:pPr>
            <a:r>
              <a:rPr lang="en-US" sz="2200" dirty="0"/>
              <a:t>A:  	General Provisions</a:t>
            </a:r>
            <a:endParaRPr lang="en-US" sz="2200" b="0" dirty="0"/>
          </a:p>
          <a:p>
            <a:pPr marL="0" indent="0" eaLnBrk="1" hangingPunct="1">
              <a:spcBef>
                <a:spcPts val="600"/>
              </a:spcBef>
              <a:buNone/>
            </a:pPr>
            <a:r>
              <a:rPr lang="en-US" sz="2200" dirty="0"/>
              <a:t>B:  	Organization and Personnel</a:t>
            </a:r>
            <a:endParaRPr lang="en-US" sz="2200" b="0" dirty="0"/>
          </a:p>
          <a:p>
            <a:pPr marL="0" indent="0" eaLnBrk="1" hangingPunct="1">
              <a:spcBef>
                <a:spcPts val="600"/>
              </a:spcBef>
              <a:buNone/>
            </a:pPr>
            <a:r>
              <a:rPr lang="en-US" sz="2200" dirty="0"/>
              <a:t>C:  	Buildings and Facilities</a:t>
            </a:r>
            <a:endParaRPr lang="en-US" sz="2200" b="0" dirty="0"/>
          </a:p>
          <a:p>
            <a:pPr marL="0" indent="0" eaLnBrk="1" hangingPunct="1">
              <a:spcBef>
                <a:spcPts val="600"/>
              </a:spcBef>
              <a:buNone/>
            </a:pPr>
            <a:r>
              <a:rPr lang="en-US" sz="2400" dirty="0"/>
              <a:t>D:  	EQUIPMENT</a:t>
            </a:r>
            <a:endParaRPr lang="en-US" sz="2400" b="0" dirty="0"/>
          </a:p>
          <a:p>
            <a:pPr marL="0" indent="0" eaLnBrk="1" hangingPunct="1">
              <a:spcBef>
                <a:spcPts val="600"/>
              </a:spcBef>
              <a:buNone/>
            </a:pPr>
            <a:r>
              <a:rPr lang="en-US" sz="2200" dirty="0"/>
              <a:t>E:  	Control of Components and Drug Product 	Containers and Closures</a:t>
            </a:r>
            <a:endParaRPr lang="en-US" sz="2200" b="0" dirty="0"/>
          </a:p>
          <a:p>
            <a:pPr marL="0" indent="0" eaLnBrk="1" hangingPunct="1">
              <a:spcBef>
                <a:spcPts val="600"/>
              </a:spcBef>
              <a:buNone/>
            </a:pPr>
            <a:r>
              <a:rPr lang="en-US" sz="2200" dirty="0"/>
              <a:t>F:  	Production and Process Controls</a:t>
            </a:r>
            <a:endParaRPr lang="en-US" sz="2200" b="0" dirty="0"/>
          </a:p>
          <a:p>
            <a:pPr marL="0" indent="0" eaLnBrk="1" hangingPunct="1">
              <a:spcBef>
                <a:spcPts val="600"/>
              </a:spcBef>
              <a:buNone/>
            </a:pPr>
            <a:r>
              <a:rPr lang="en-US" sz="2200" dirty="0"/>
              <a:t>G:  	Packaging and Labeling Control</a:t>
            </a:r>
            <a:endParaRPr lang="en-US" sz="2200" b="0" dirty="0"/>
          </a:p>
          <a:p>
            <a:pPr marL="0" indent="0" eaLnBrk="1" hangingPunct="1">
              <a:spcBef>
                <a:spcPts val="600"/>
              </a:spcBef>
              <a:buNone/>
            </a:pPr>
            <a:r>
              <a:rPr lang="en-US" sz="2200" dirty="0"/>
              <a:t>H:  	Holding and Distribution</a:t>
            </a:r>
            <a:endParaRPr lang="en-US" sz="2200" b="0" dirty="0"/>
          </a:p>
          <a:p>
            <a:pPr marL="0" indent="0" eaLnBrk="1" hangingPunct="1">
              <a:spcBef>
                <a:spcPts val="600"/>
              </a:spcBef>
              <a:buNone/>
            </a:pPr>
            <a:r>
              <a:rPr lang="en-US" sz="2200" dirty="0"/>
              <a:t>I:  	Laboratory Controls</a:t>
            </a:r>
            <a:endParaRPr lang="en-US" sz="2200" b="0" dirty="0"/>
          </a:p>
          <a:p>
            <a:pPr marL="0" indent="0" eaLnBrk="1" hangingPunct="1">
              <a:spcBef>
                <a:spcPts val="600"/>
              </a:spcBef>
              <a:buNone/>
            </a:pPr>
            <a:r>
              <a:rPr lang="en-US" sz="2200" dirty="0"/>
              <a:t>J:  	Records and Reports</a:t>
            </a:r>
            <a:endParaRPr lang="en-US" sz="2200" b="0" dirty="0"/>
          </a:p>
          <a:p>
            <a:pPr marL="0" indent="0" eaLnBrk="1" hangingPunct="1">
              <a:spcBef>
                <a:spcPts val="600"/>
              </a:spcBef>
              <a:buNone/>
            </a:pPr>
            <a:r>
              <a:rPr lang="en-US" sz="2200" dirty="0"/>
              <a:t>K:  	Returned and Salvaged Drug Products</a:t>
            </a:r>
            <a:endParaRPr lang="en-US" sz="2200" b="0" dirty="0"/>
          </a:p>
          <a:p>
            <a:pPr eaLnBrk="1" hangingPunct="1"/>
            <a:endParaRPr lang="en-US" dirty="0">
              <a:latin typeface="Arial" charset="0"/>
            </a:endParaRPr>
          </a:p>
        </p:txBody>
      </p:sp>
      <p:sp>
        <p:nvSpPr>
          <p:cNvPr id="4"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812213" y="6400800"/>
            <a:ext cx="331787" cy="304800"/>
          </a:xfrm>
          <a:prstGeom prst="rect">
            <a:avLst/>
          </a:prstGeom>
        </p:spPr>
        <p:txBody>
          <a:bodyPr/>
          <a:lstStyle/>
          <a:p>
            <a:pPr>
              <a:defRPr/>
            </a:pPr>
            <a:fld id="{B0735C16-F061-4AB6-9A19-5F61D3DC574A}" type="slidenum">
              <a:rPr lang="en-US"/>
              <a:pPr>
                <a:defRPr/>
              </a:pPr>
              <a:t>9</a:t>
            </a:fld>
            <a:endParaRPr lang="en-US"/>
          </a:p>
        </p:txBody>
      </p:sp>
    </p:spTree>
    <p:extLst>
      <p:ext uri="{BB962C8B-B14F-4D97-AF65-F5344CB8AC3E}">
        <p14:creationId xmlns:p14="http://schemas.microsoft.com/office/powerpoint/2010/main" val="169253799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Solve the Real World Challenges (continued)</a:t>
            </a:r>
          </a:p>
        </p:txBody>
      </p:sp>
      <p:sp>
        <p:nvSpPr>
          <p:cNvPr id="3" name="Content Placeholder 2"/>
          <p:cNvSpPr>
            <a:spLocks noGrp="1"/>
          </p:cNvSpPr>
          <p:nvPr>
            <p:ph idx="4294967295"/>
          </p:nvPr>
        </p:nvSpPr>
        <p:spPr>
          <a:xfrm>
            <a:off x="182562" y="1780620"/>
            <a:ext cx="8575676" cy="4724400"/>
          </a:xfrm>
        </p:spPr>
        <p:txBody>
          <a:bodyPr/>
          <a:lstStyle/>
          <a:p>
            <a:r>
              <a:rPr lang="en-US" sz="2400" dirty="0"/>
              <a:t>Logbook Entries</a:t>
            </a:r>
          </a:p>
          <a:p>
            <a:pPr marL="8334" indent="0">
              <a:buNone/>
            </a:pPr>
            <a:endParaRPr lang="en-US" sz="2400" dirty="0"/>
          </a:p>
          <a:p>
            <a:pPr lvl="1"/>
            <a:r>
              <a:rPr lang="en-US" sz="2200" dirty="0"/>
              <a:t>Use Operation and Maintenance SOPs to guide entries</a:t>
            </a:r>
          </a:p>
          <a:p>
            <a:pPr lvl="1"/>
            <a:r>
              <a:rPr lang="en-US" sz="2200" dirty="0"/>
              <a:t>Maintenance or repair work by FME should contain WO#</a:t>
            </a:r>
          </a:p>
          <a:p>
            <a:pPr lvl="1"/>
            <a:r>
              <a:rPr lang="en-US" sz="2200" dirty="0"/>
              <a:t>BDP staff may need to make entries for vendor work where vendor does not sign the log </a:t>
            </a:r>
          </a:p>
          <a:p>
            <a:pPr lvl="1"/>
            <a:r>
              <a:rPr lang="en-US" sz="2200" dirty="0"/>
              <a:t>Entries must tell a story</a:t>
            </a:r>
          </a:p>
          <a:p>
            <a:pPr lvl="1"/>
            <a:endParaRPr lang="en-US" sz="2200" dirty="0"/>
          </a:p>
          <a:p>
            <a:pPr lvl="1"/>
            <a:endParaRPr lang="en-US" sz="2200" dirty="0"/>
          </a:p>
          <a:p>
            <a:pPr lvl="1"/>
            <a:endParaRPr lang="en-US" sz="2200" dirty="0"/>
          </a:p>
          <a:p>
            <a:pPr lvl="1"/>
            <a:endParaRPr lang="en-US" sz="2200" dirty="0"/>
          </a:p>
          <a:p>
            <a:pPr lvl="1"/>
            <a:endParaRPr lang="en-US" sz="2200" dirty="0"/>
          </a:p>
          <a:p>
            <a:pPr marL="401638" lvl="1" indent="0">
              <a:buNone/>
            </a:pPr>
            <a:endParaRPr lang="en-US" sz="2400" dirty="0"/>
          </a:p>
          <a:p>
            <a:pPr marL="401638" lvl="1" indent="0">
              <a:buNone/>
            </a:pPr>
            <a:endParaRPr lang="en-US" dirty="0"/>
          </a:p>
          <a:p>
            <a:endParaRPr lang="en-US" dirty="0"/>
          </a:p>
          <a:p>
            <a:pPr marL="401638" lvl="1" indent="0">
              <a:buNone/>
            </a:pPr>
            <a:endParaRPr lang="en-US" dirty="0"/>
          </a:p>
        </p:txBody>
      </p:sp>
    </p:spTree>
    <p:extLst>
      <p:ext uri="{BB962C8B-B14F-4D97-AF65-F5344CB8AC3E}">
        <p14:creationId xmlns:p14="http://schemas.microsoft.com/office/powerpoint/2010/main" val="99187967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Rectangle 3"/>
          <p:cNvSpPr>
            <a:spLocks noGrp="1" noChangeArrowheads="1"/>
          </p:cNvSpPr>
          <p:nvPr>
            <p:ph type="title"/>
          </p:nvPr>
        </p:nvSpPr>
        <p:spPr/>
        <p:txBody>
          <a:bodyPr/>
          <a:lstStyle/>
          <a:p>
            <a:pPr eaLnBrk="1" hangingPunct="1">
              <a:lnSpc>
                <a:spcPct val="114000"/>
              </a:lnSpc>
            </a:pPr>
            <a:r>
              <a:rPr lang="en-US" sz="3200" dirty="0"/>
              <a:t>Automatic Equipment</a:t>
            </a:r>
            <a:endParaRPr lang="en-US" sz="3200" b="1" dirty="0"/>
          </a:p>
        </p:txBody>
      </p:sp>
      <p:sp>
        <p:nvSpPr>
          <p:cNvPr id="6" name="TextBox 5">
            <a:extLst>
              <a:ext uri="{FF2B5EF4-FFF2-40B4-BE49-F238E27FC236}">
                <a16:creationId xmlns:a16="http://schemas.microsoft.com/office/drawing/2014/main" id="{CDCD9DA1-4F2A-4B90-B878-C86833C37434}"/>
              </a:ext>
            </a:extLst>
          </p:cNvPr>
          <p:cNvSpPr txBox="1"/>
          <p:nvPr/>
        </p:nvSpPr>
        <p:spPr>
          <a:xfrm>
            <a:off x="449965" y="1651141"/>
            <a:ext cx="7772400" cy="584775"/>
          </a:xfrm>
          <a:prstGeom prst="rect">
            <a:avLst/>
          </a:prstGeom>
          <a:noFill/>
        </p:spPr>
        <p:txBody>
          <a:bodyPr wrap="square">
            <a:spAutoFit/>
          </a:bodyPr>
          <a:lstStyle/>
          <a:p>
            <a:r>
              <a:rPr lang="en-US" sz="1600" dirty="0"/>
              <a:t>The GMPs state special controls are required for automatic equipment.  These controls require that automatic and electronic equipment be:</a:t>
            </a:r>
          </a:p>
        </p:txBody>
      </p:sp>
      <p:sp>
        <p:nvSpPr>
          <p:cNvPr id="106500" name="Rectangle 4"/>
          <p:cNvSpPr>
            <a:spLocks noGrp="1" noChangeArrowheads="1"/>
          </p:cNvSpPr>
          <p:nvPr>
            <p:ph type="body" idx="4294967295"/>
          </p:nvPr>
        </p:nvSpPr>
        <p:spPr>
          <a:xfrm>
            <a:off x="575378" y="2284701"/>
            <a:ext cx="7521575" cy="4289425"/>
          </a:xfrm>
          <a:noFill/>
          <a:ln w="57150">
            <a:noFill/>
            <a:miter lim="800000"/>
            <a:headEnd/>
            <a:tailEnd/>
          </a:ln>
        </p:spPr>
        <p:txBody>
          <a:bodyPr/>
          <a:lstStyle/>
          <a:p>
            <a:pPr eaLnBrk="1" hangingPunct="1">
              <a:lnSpc>
                <a:spcPct val="105000"/>
              </a:lnSpc>
              <a:buClr>
                <a:srgbClr val="0070C0"/>
              </a:buClr>
            </a:pPr>
            <a:r>
              <a:rPr lang="en-US" sz="1800" b="1" dirty="0">
                <a:latin typeface="Arial" charset="0"/>
              </a:rPr>
              <a:t>Special requirements for automatic, mechanical, and electronic equipment</a:t>
            </a:r>
          </a:p>
          <a:p>
            <a:pPr eaLnBrk="1" hangingPunct="1">
              <a:lnSpc>
                <a:spcPct val="105000"/>
              </a:lnSpc>
              <a:buClr>
                <a:srgbClr val="0070C0"/>
              </a:buClr>
            </a:pPr>
            <a:r>
              <a:rPr lang="en-US" sz="1800" b="1" dirty="0">
                <a:latin typeface="Arial" charset="0"/>
              </a:rPr>
              <a:t>Routinely calibrated, inspected and checked</a:t>
            </a:r>
            <a:r>
              <a:rPr lang="en-US" sz="1800" dirty="0">
                <a:latin typeface="Arial" charset="0"/>
              </a:rPr>
              <a:t> according to written procedures</a:t>
            </a:r>
          </a:p>
          <a:p>
            <a:pPr lvl="1" eaLnBrk="1" hangingPunct="1">
              <a:lnSpc>
                <a:spcPct val="105000"/>
              </a:lnSpc>
              <a:buClr>
                <a:srgbClr val="0070C0"/>
              </a:buClr>
            </a:pPr>
            <a:r>
              <a:rPr lang="en-US" b="1" dirty="0">
                <a:latin typeface="Arial" charset="0"/>
              </a:rPr>
              <a:t>Maintain written records for manufacturing, testing, warehousing, shipping, and support equipment</a:t>
            </a:r>
          </a:p>
          <a:p>
            <a:pPr eaLnBrk="1" hangingPunct="1">
              <a:lnSpc>
                <a:spcPct val="105000"/>
              </a:lnSpc>
              <a:buClr>
                <a:srgbClr val="0070C0"/>
              </a:buClr>
            </a:pPr>
            <a:r>
              <a:rPr lang="en-US" sz="1800" dirty="0">
                <a:latin typeface="Arial" charset="0"/>
              </a:rPr>
              <a:t>For computer systems:</a:t>
            </a:r>
          </a:p>
          <a:p>
            <a:pPr lvl="1" eaLnBrk="1" hangingPunct="1">
              <a:lnSpc>
                <a:spcPct val="105000"/>
              </a:lnSpc>
              <a:buClr>
                <a:srgbClr val="0070C0"/>
              </a:buClr>
            </a:pPr>
            <a:r>
              <a:rPr lang="en-US" b="1" dirty="0">
                <a:latin typeface="Arial" charset="0"/>
              </a:rPr>
              <a:t>Changes</a:t>
            </a:r>
            <a:r>
              <a:rPr lang="en-US" dirty="0">
                <a:latin typeface="Arial" charset="0"/>
              </a:rPr>
              <a:t> can only be made by authorized personnel</a:t>
            </a:r>
          </a:p>
          <a:p>
            <a:pPr lvl="1" eaLnBrk="1" hangingPunct="1">
              <a:lnSpc>
                <a:spcPct val="105000"/>
              </a:lnSpc>
              <a:buClr>
                <a:srgbClr val="0070C0"/>
              </a:buClr>
            </a:pPr>
            <a:r>
              <a:rPr lang="en-US" b="1" dirty="0">
                <a:latin typeface="Arial" charset="0"/>
              </a:rPr>
              <a:t>Input and output must be checked</a:t>
            </a:r>
            <a:r>
              <a:rPr lang="en-US" dirty="0">
                <a:latin typeface="Arial" charset="0"/>
              </a:rPr>
              <a:t> for accuracy</a:t>
            </a:r>
          </a:p>
          <a:p>
            <a:pPr lvl="1" eaLnBrk="1" hangingPunct="1">
              <a:lnSpc>
                <a:spcPct val="105000"/>
              </a:lnSpc>
              <a:buClr>
                <a:srgbClr val="0070C0"/>
              </a:buClr>
            </a:pPr>
            <a:r>
              <a:rPr lang="en-US" b="1" dirty="0">
                <a:latin typeface="Arial" charset="0"/>
              </a:rPr>
              <a:t>Back-up files</a:t>
            </a:r>
            <a:r>
              <a:rPr lang="en-US" dirty="0">
                <a:latin typeface="Arial" charset="0"/>
              </a:rPr>
              <a:t> must be maintained</a:t>
            </a:r>
          </a:p>
          <a:p>
            <a:pPr lvl="1" eaLnBrk="1" hangingPunct="1">
              <a:lnSpc>
                <a:spcPct val="105000"/>
              </a:lnSpc>
              <a:buClr>
                <a:srgbClr val="0070C0"/>
              </a:buClr>
            </a:pPr>
            <a:r>
              <a:rPr lang="en-US" b="1" dirty="0">
                <a:latin typeface="Arial" charset="0"/>
              </a:rPr>
              <a:t>Validate</a:t>
            </a:r>
            <a:r>
              <a:rPr lang="en-US" dirty="0">
                <a:latin typeface="Arial" charset="0"/>
              </a:rPr>
              <a:t> - must be </a:t>
            </a:r>
            <a:r>
              <a:rPr lang="en-US" b="1" dirty="0">
                <a:latin typeface="Arial" charset="0"/>
              </a:rPr>
              <a:t>21 CFR Part 11 </a:t>
            </a:r>
            <a:r>
              <a:rPr lang="en-US" dirty="0">
                <a:latin typeface="Arial" charset="0"/>
              </a:rPr>
              <a:t>compliant</a:t>
            </a:r>
          </a:p>
        </p:txBody>
      </p:sp>
      <p:sp>
        <p:nvSpPr>
          <p:cNvPr id="19"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670925" y="6383338"/>
            <a:ext cx="473075" cy="366712"/>
          </a:xfrm>
          <a:prstGeom prst="rect">
            <a:avLst/>
          </a:prstGeom>
        </p:spPr>
        <p:txBody>
          <a:bodyPr/>
          <a:lstStyle/>
          <a:p>
            <a:pPr>
              <a:defRPr/>
            </a:pPr>
            <a:fld id="{AFCAB7E9-5DA5-4B73-82F9-4D91EDA47ACD}" type="slidenum">
              <a:rPr lang="en-US"/>
              <a:pPr>
                <a:defRPr/>
              </a:pPr>
              <a:t>91</a:t>
            </a:fld>
            <a:endParaRPr lang="en-US" dirty="0"/>
          </a:p>
        </p:txBody>
      </p:sp>
    </p:spTree>
    <p:extLst>
      <p:ext uri="{BB962C8B-B14F-4D97-AF65-F5344CB8AC3E}">
        <p14:creationId xmlns:p14="http://schemas.microsoft.com/office/powerpoint/2010/main" val="168577420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E9B45-43F9-4727-A946-2B42D5A9AC3C}"/>
              </a:ext>
            </a:extLst>
          </p:cNvPr>
          <p:cNvSpPr>
            <a:spLocks noGrp="1"/>
          </p:cNvSpPr>
          <p:nvPr>
            <p:ph type="title"/>
          </p:nvPr>
        </p:nvSpPr>
        <p:spPr/>
        <p:txBody>
          <a:bodyPr/>
          <a:lstStyle/>
          <a:p>
            <a:r>
              <a:rPr kumimoji="0" lang="en-US"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mj-cs"/>
              </a:rPr>
              <a:t>Automatic Equipment (Continued)</a:t>
            </a:r>
            <a:endParaRPr lang="en-US" dirty="0"/>
          </a:p>
        </p:txBody>
      </p:sp>
      <p:sp>
        <p:nvSpPr>
          <p:cNvPr id="3" name="Content Placeholder 2">
            <a:extLst>
              <a:ext uri="{FF2B5EF4-FFF2-40B4-BE49-F238E27FC236}">
                <a16:creationId xmlns:a16="http://schemas.microsoft.com/office/drawing/2014/main" id="{8A9CB4D9-75D7-426F-B292-1D442D447142}"/>
              </a:ext>
            </a:extLst>
          </p:cNvPr>
          <p:cNvSpPr>
            <a:spLocks noGrp="1"/>
          </p:cNvSpPr>
          <p:nvPr>
            <p:ph idx="4294967295"/>
          </p:nvPr>
        </p:nvSpPr>
        <p:spPr>
          <a:xfrm>
            <a:off x="369887" y="1619250"/>
            <a:ext cx="8398332" cy="4724400"/>
          </a:xfrm>
        </p:spPr>
        <p:txBody>
          <a:bodyPr/>
          <a:lstStyle/>
          <a:p>
            <a:pPr marL="0" marR="0" lvl="0" indent="0" defTabSz="914400" rtl="0" eaLnBrk="1" fontAlgn="base" latinLnBrk="0" hangingPunct="1">
              <a:lnSpc>
                <a:spcPct val="100000"/>
              </a:lnSpc>
              <a:spcBef>
                <a:spcPct val="3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FDA considers computer output as “records”, and they must be as accurate and credible as written records.  With a written record, you would document the result you obtained from a measurement and would show any calculations on a worksheet or in a lab notebook.  These calculations would be checked and verified.  This assures that the data generated are accurate and credible.  </a:t>
            </a:r>
          </a:p>
          <a:p>
            <a:pPr marL="0" marR="0" lvl="0" indent="0" defTabSz="914400" rtl="0" eaLnBrk="1" fontAlgn="base" latinLnBrk="0" hangingPunct="1">
              <a:lnSpc>
                <a:spcPct val="100000"/>
              </a:lnSpc>
              <a:spcBef>
                <a:spcPct val="3000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defTabSz="914400" rtl="0" eaLnBrk="1" fontAlgn="base" latinLnBrk="0" hangingPunct="1">
              <a:lnSpc>
                <a:spcPct val="100000"/>
              </a:lnSpc>
              <a:spcBef>
                <a:spcPct val="3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What happens with computer generated or manipulated data?  Input goes into this “black box” and an answer comes out.  Is it accurate?  GMPs require that you prove (validate) that whatever that “black box” is doing to your data is appropriate.  The GMPs also require that you control changes to that “black box” so that you know that the data manipulations that were appropriate yesterday are still OK today because you know nothing was changed.  </a:t>
            </a:r>
          </a:p>
          <a:p>
            <a:pPr marL="0" marR="0" lvl="0" indent="0" defTabSz="914400" rtl="0" eaLnBrk="1" fontAlgn="base" latinLnBrk="0" hangingPunct="1">
              <a:lnSpc>
                <a:spcPct val="100000"/>
              </a:lnSpc>
              <a:spcBef>
                <a:spcPct val="3000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defTabSz="914400" rtl="0" eaLnBrk="1" fontAlgn="base" latinLnBrk="0" hangingPunct="1">
              <a:lnSpc>
                <a:spcPct val="100000"/>
              </a:lnSpc>
              <a:spcBef>
                <a:spcPct val="3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And paper documents are permanent, but if your data is only “in the computer”, and it crashes, what happens to your data?    </a:t>
            </a:r>
          </a:p>
          <a:p>
            <a:endParaRPr lang="en-US" dirty="0"/>
          </a:p>
        </p:txBody>
      </p:sp>
      <p:sp>
        <p:nvSpPr>
          <p:cNvPr id="5" name="TextBox 4">
            <a:extLst>
              <a:ext uri="{FF2B5EF4-FFF2-40B4-BE49-F238E27FC236}">
                <a16:creationId xmlns:a16="http://schemas.microsoft.com/office/drawing/2014/main" id="{D4C7DCEF-3F72-4781-B261-18755696DB65}"/>
              </a:ext>
              <a:ext uri="{C183D7F6-B498-43B3-948B-1728B52AA6E4}">
                <adec:decorative xmlns:adec="http://schemas.microsoft.com/office/drawing/2017/decorative" val="1"/>
              </a:ext>
            </a:extLst>
          </p:cNvPr>
          <p:cNvSpPr txBox="1"/>
          <p:nvPr/>
        </p:nvSpPr>
        <p:spPr>
          <a:xfrm>
            <a:off x="8281465" y="6343650"/>
            <a:ext cx="642395"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fld id="{AFCAB7E9-5DA5-4B73-82F9-4D91EDA47ACD}" type="slidenum">
              <a:rPr kumimoji="0" lang="en-US" sz="18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92</a:t>
            </a:fld>
            <a:endParaRPr lang="en-US" dirty="0"/>
          </a:p>
        </p:txBody>
      </p:sp>
    </p:spTree>
    <p:extLst>
      <p:ext uri="{BB962C8B-B14F-4D97-AF65-F5344CB8AC3E}">
        <p14:creationId xmlns:p14="http://schemas.microsoft.com/office/powerpoint/2010/main" val="21101619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14000"/>
              </a:lnSpc>
            </a:pPr>
            <a:r>
              <a:rPr lang="en-US" sz="2000" dirty="0"/>
              <a:t>Computer Systems  </a:t>
            </a:r>
            <a:br>
              <a:rPr lang="en-US" dirty="0"/>
            </a:br>
            <a:r>
              <a:rPr lang="en-US" dirty="0"/>
              <a:t>21 CFR, Part 11 Compliance</a:t>
            </a:r>
          </a:p>
        </p:txBody>
      </p:sp>
      <p:sp>
        <p:nvSpPr>
          <p:cNvPr id="3" name="Content Placeholder 2"/>
          <p:cNvSpPr>
            <a:spLocks noGrp="1"/>
          </p:cNvSpPr>
          <p:nvPr>
            <p:ph idx="4294967295"/>
          </p:nvPr>
        </p:nvSpPr>
        <p:spPr>
          <a:xfrm>
            <a:off x="455612" y="1756906"/>
            <a:ext cx="8232775" cy="4724400"/>
          </a:xfrm>
        </p:spPr>
        <p:txBody>
          <a:bodyPr>
            <a:normAutofit lnSpcReduction="10000"/>
          </a:bodyPr>
          <a:lstStyle/>
          <a:p>
            <a:pPr>
              <a:buClr>
                <a:srgbClr val="0070C0"/>
              </a:buClr>
            </a:pPr>
            <a:r>
              <a:rPr lang="en-US" b="0" dirty="0"/>
              <a:t>Part 11 applies to hardware, software, controls, and attendant documentation (SOPs, data capture forms, etc.)</a:t>
            </a:r>
          </a:p>
          <a:p>
            <a:pPr>
              <a:buClr>
                <a:srgbClr val="0070C0"/>
              </a:buClr>
            </a:pPr>
            <a:r>
              <a:rPr lang="en-US" b="0" dirty="0"/>
              <a:t>Systems must be designed to ensure the authenticity, integrity, and confidentiality of electronic records.</a:t>
            </a:r>
          </a:p>
          <a:p>
            <a:pPr>
              <a:buClr>
                <a:srgbClr val="0070C0"/>
              </a:buClr>
            </a:pPr>
            <a:r>
              <a:rPr lang="en-US" b="0" dirty="0"/>
              <a:t>Computers must be validated to ensure accuracy, reliability, consistent intended performance, and the ability to discern invalid or altered records.</a:t>
            </a:r>
          </a:p>
          <a:p>
            <a:pPr>
              <a:buClr>
                <a:srgbClr val="0070C0"/>
              </a:buClr>
            </a:pPr>
            <a:r>
              <a:rPr lang="en-US" b="0" u="sng" dirty="0"/>
              <a:t>Data must be securely backed up</a:t>
            </a:r>
            <a:r>
              <a:rPr lang="en-US" b="0" dirty="0"/>
              <a:t>.</a:t>
            </a:r>
          </a:p>
          <a:p>
            <a:pPr>
              <a:buClr>
                <a:srgbClr val="0070C0"/>
              </a:buClr>
            </a:pPr>
            <a:r>
              <a:rPr lang="en-US" b="0" dirty="0"/>
              <a:t>Secure user identification and passwords are required.</a:t>
            </a:r>
          </a:p>
          <a:p>
            <a:pPr>
              <a:buClr>
                <a:srgbClr val="0070C0"/>
              </a:buClr>
            </a:pPr>
            <a:r>
              <a:rPr lang="en-US" b="0" dirty="0"/>
              <a:t>Secure, computer generated, time-stamped audit trails are required.</a:t>
            </a:r>
          </a:p>
          <a:p>
            <a:pPr>
              <a:buClr>
                <a:srgbClr val="0070C0"/>
              </a:buClr>
            </a:pPr>
            <a:r>
              <a:rPr lang="en-US" b="0" dirty="0"/>
              <a:t>Developers, users, and system personnel must have the education, training, and experience to be able to perform their tasks properly.</a:t>
            </a:r>
          </a:p>
          <a:p>
            <a:pPr>
              <a:buClr>
                <a:srgbClr val="0070C0"/>
              </a:buClr>
            </a:pPr>
            <a:r>
              <a:rPr lang="en-US" b="0" dirty="0"/>
              <a:t>Many other requirements</a:t>
            </a:r>
          </a:p>
        </p:txBody>
      </p:sp>
      <p:sp>
        <p:nvSpPr>
          <p:cNvPr id="5" name="TextBox 4">
            <a:extLst>
              <a:ext uri="{FF2B5EF4-FFF2-40B4-BE49-F238E27FC236}">
                <a16:creationId xmlns:a16="http://schemas.microsoft.com/office/drawing/2014/main" id="{549C33A2-9A94-413E-B740-F24AF95C661D}"/>
              </a:ext>
              <a:ext uri="{C183D7F6-B498-43B3-948B-1728B52AA6E4}">
                <adec:decorative xmlns:adec="http://schemas.microsoft.com/office/drawing/2017/decorative" val="1"/>
              </a:ext>
            </a:extLst>
          </p:cNvPr>
          <p:cNvSpPr txBox="1"/>
          <p:nvPr/>
        </p:nvSpPr>
        <p:spPr>
          <a:xfrm>
            <a:off x="8537943" y="6392604"/>
            <a:ext cx="484790" cy="369332"/>
          </a:xfrm>
          <a:prstGeom prst="rect">
            <a:avLst/>
          </a:prstGeom>
          <a:noFill/>
        </p:spPr>
        <p:txBody>
          <a:bodyPr wrap="square">
            <a:spAutoFit/>
          </a:bodyPr>
          <a:lstStyle/>
          <a:p>
            <a:fld id="{AFCAB7E9-5DA5-4B73-82F9-4D91EDA47ACD}" type="slidenum">
              <a:rPr lang="en-US" smtClean="0"/>
              <a:pPr/>
              <a:t>93</a:t>
            </a:fld>
            <a:endParaRPr lang="en-US" dirty="0"/>
          </a:p>
        </p:txBody>
      </p:sp>
    </p:spTree>
    <p:extLst>
      <p:ext uri="{BB962C8B-B14F-4D97-AF65-F5344CB8AC3E}">
        <p14:creationId xmlns:p14="http://schemas.microsoft.com/office/powerpoint/2010/main" val="426370558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F2C04-0CED-F0FA-DAC6-2C4999061A9D}"/>
              </a:ext>
            </a:extLst>
          </p:cNvPr>
          <p:cNvSpPr>
            <a:spLocks noGrp="1"/>
          </p:cNvSpPr>
          <p:nvPr>
            <p:ph type="title"/>
          </p:nvPr>
        </p:nvSpPr>
        <p:spPr/>
        <p:txBody>
          <a:bodyPr/>
          <a:lstStyle/>
          <a:p>
            <a:r>
              <a:rPr lang="en-US" sz="2400" dirty="0"/>
              <a:t>Warning Letter:  Rockville, MD</a:t>
            </a:r>
          </a:p>
        </p:txBody>
      </p:sp>
      <p:sp>
        <p:nvSpPr>
          <p:cNvPr id="107540" name="AutoShape 19"/>
          <p:cNvSpPr>
            <a:spLocks noChangeArrowheads="1"/>
          </p:cNvSpPr>
          <p:nvPr/>
        </p:nvSpPr>
        <p:spPr bwMode="auto">
          <a:xfrm>
            <a:off x="2017556" y="1261068"/>
            <a:ext cx="5533780" cy="5330651"/>
          </a:xfrm>
          <a:prstGeom prst="octagon">
            <a:avLst>
              <a:gd name="adj" fmla="val 29287"/>
            </a:avLst>
          </a:prstGeom>
          <a:solidFill>
            <a:srgbClr val="FF3300"/>
          </a:solidFill>
          <a:ln w="762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b="1" dirty="0">
              <a:solidFill>
                <a:srgbClr val="FFFFFF"/>
              </a:solidFill>
            </a:endParaRPr>
          </a:p>
          <a:p>
            <a:pPr algn="ctr"/>
            <a:endParaRPr lang="en-US" b="1" dirty="0">
              <a:solidFill>
                <a:srgbClr val="FFFFFF"/>
              </a:solidFill>
            </a:endParaRPr>
          </a:p>
          <a:p>
            <a:pPr algn="ctr"/>
            <a:endParaRPr lang="en-US" b="1" dirty="0"/>
          </a:p>
          <a:p>
            <a:pPr algn="ctr"/>
            <a:r>
              <a:rPr lang="en-US" sz="2400" b="1" dirty="0"/>
              <a:t>WARNING LETTER </a:t>
            </a:r>
          </a:p>
          <a:p>
            <a:pPr algn="ctr"/>
            <a:endParaRPr lang="en-US" b="1" dirty="0">
              <a:solidFill>
                <a:srgbClr val="FFFFFF"/>
              </a:solidFill>
            </a:endParaRPr>
          </a:p>
          <a:p>
            <a:pPr algn="ctr">
              <a:lnSpc>
                <a:spcPct val="110000"/>
              </a:lnSpc>
            </a:pPr>
            <a:r>
              <a:rPr lang="en-US" sz="2000" i="1" dirty="0">
                <a:solidFill>
                  <a:srgbClr val="FFFFFF"/>
                </a:solidFill>
              </a:rPr>
              <a:t>Failure to validate computer software for </a:t>
            </a:r>
          </a:p>
          <a:p>
            <a:pPr algn="ctr">
              <a:lnSpc>
                <a:spcPct val="110000"/>
              </a:lnSpc>
            </a:pPr>
            <a:r>
              <a:rPr lang="en-US" sz="2000" i="1" dirty="0">
                <a:solidFill>
                  <a:srgbClr val="FFFFFF"/>
                </a:solidFill>
              </a:rPr>
              <a:t>its intended use according to an </a:t>
            </a:r>
          </a:p>
          <a:p>
            <a:pPr algn="ctr">
              <a:lnSpc>
                <a:spcPct val="110000"/>
              </a:lnSpc>
            </a:pPr>
            <a:r>
              <a:rPr lang="en-US" sz="2000" i="1" dirty="0">
                <a:solidFill>
                  <a:srgbClr val="FFFFFF"/>
                </a:solidFill>
              </a:rPr>
              <a:t>established protocol when computer </a:t>
            </a:r>
          </a:p>
          <a:p>
            <a:pPr algn="ctr">
              <a:lnSpc>
                <a:spcPct val="110000"/>
              </a:lnSpc>
            </a:pPr>
            <a:r>
              <a:rPr lang="en-US" sz="2000" i="1" dirty="0">
                <a:solidFill>
                  <a:srgbClr val="FFFFFF"/>
                </a:solidFill>
              </a:rPr>
              <a:t>software is used as part of the </a:t>
            </a:r>
          </a:p>
          <a:p>
            <a:pPr algn="ctr">
              <a:lnSpc>
                <a:spcPct val="110000"/>
              </a:lnSpc>
            </a:pPr>
            <a:r>
              <a:rPr lang="en-US" sz="2000" i="1" dirty="0">
                <a:solidFill>
                  <a:srgbClr val="FFFFFF"/>
                </a:solidFill>
              </a:rPr>
              <a:t>production or the quality system </a:t>
            </a:r>
          </a:p>
          <a:p>
            <a:pPr algn="ctr">
              <a:lnSpc>
                <a:spcPct val="110000"/>
              </a:lnSpc>
            </a:pPr>
            <a:r>
              <a:rPr lang="en-US" sz="2000" i="1" dirty="0">
                <a:solidFill>
                  <a:srgbClr val="FFFFFF"/>
                </a:solidFill>
              </a:rPr>
              <a:t>in that the </a:t>
            </a:r>
            <a:r>
              <a:rPr lang="en-US" sz="2000" b="1" i="1" dirty="0">
                <a:solidFill>
                  <a:srgbClr val="FFFFFF"/>
                </a:solidFill>
              </a:rPr>
              <a:t>_____ computer system is</a:t>
            </a:r>
          </a:p>
          <a:p>
            <a:pPr algn="ctr">
              <a:lnSpc>
                <a:spcPct val="110000"/>
              </a:lnSpc>
            </a:pPr>
            <a:r>
              <a:rPr lang="en-US" sz="2000" b="1" i="1" dirty="0">
                <a:solidFill>
                  <a:srgbClr val="FFFFFF"/>
                </a:solidFill>
              </a:rPr>
              <a:t>not validated for the purpose of shipment</a:t>
            </a:r>
          </a:p>
          <a:p>
            <a:pPr algn="ctr">
              <a:lnSpc>
                <a:spcPct val="110000"/>
              </a:lnSpc>
            </a:pPr>
            <a:r>
              <a:rPr lang="en-US" sz="2000" b="1" i="1" dirty="0">
                <a:solidFill>
                  <a:srgbClr val="FFFFFF"/>
                </a:solidFill>
              </a:rPr>
              <a:t>of finished goods.</a:t>
            </a:r>
          </a:p>
          <a:p>
            <a:pPr algn="ctr"/>
            <a:endParaRPr lang="en-US" sz="1600" b="1" i="1" dirty="0">
              <a:solidFill>
                <a:srgbClr val="FFFFFF"/>
              </a:solidFill>
            </a:endParaRPr>
          </a:p>
          <a:p>
            <a:pPr algn="ctr">
              <a:lnSpc>
                <a:spcPct val="90000"/>
              </a:lnSpc>
            </a:pPr>
            <a:r>
              <a:rPr lang="en-US" sz="1600" i="1" dirty="0"/>
              <a:t>(</a:t>
            </a:r>
            <a:r>
              <a:rPr lang="en-US" sz="1600" i="1" dirty="0" err="1"/>
              <a:t>Calypte</a:t>
            </a:r>
            <a:r>
              <a:rPr lang="en-US" sz="1600" i="1" dirty="0"/>
              <a:t> Biomedical Corp </a:t>
            </a:r>
          </a:p>
          <a:p>
            <a:pPr algn="ctr">
              <a:lnSpc>
                <a:spcPct val="90000"/>
              </a:lnSpc>
            </a:pPr>
            <a:r>
              <a:rPr lang="en-US" sz="1600" i="1" dirty="0"/>
              <a:t>(medical device)</a:t>
            </a:r>
          </a:p>
          <a:p>
            <a:pPr algn="ctr">
              <a:lnSpc>
                <a:spcPct val="90000"/>
              </a:lnSpc>
            </a:pPr>
            <a:r>
              <a:rPr lang="en-US" sz="1600" i="1" dirty="0"/>
              <a:t>Rockville, MD.</a:t>
            </a:r>
          </a:p>
        </p:txBody>
      </p:sp>
      <p:sp>
        <p:nvSpPr>
          <p:cNvPr id="20" name="Slide Number Placeholder 5"/>
          <p:cNvSpPr>
            <a:spLocks noGrp="1"/>
          </p:cNvSpPr>
          <p:nvPr>
            <p:ph type="sldNum" sz="quarter" idx="4294967295"/>
          </p:nvPr>
        </p:nvSpPr>
        <p:spPr>
          <a:xfrm>
            <a:off x="8475663" y="6410325"/>
            <a:ext cx="668337" cy="361950"/>
          </a:xfrm>
          <a:prstGeom prst="rect">
            <a:avLst/>
          </a:prstGeom>
        </p:spPr>
        <p:txBody>
          <a:bodyPr/>
          <a:lstStyle/>
          <a:p>
            <a:pPr>
              <a:defRPr/>
            </a:pPr>
            <a:fld id="{D15C6625-8CE1-4E75-A91C-1DE363EFCAC1}" type="slidenum">
              <a:rPr lang="en-US"/>
              <a:pPr>
                <a:defRPr/>
              </a:pPr>
              <a:t>94</a:t>
            </a:fld>
            <a:endParaRPr lang="en-US" dirty="0"/>
          </a:p>
        </p:txBody>
      </p:sp>
    </p:spTree>
    <p:extLst>
      <p:ext uri="{BB962C8B-B14F-4D97-AF65-F5344CB8AC3E}">
        <p14:creationId xmlns:p14="http://schemas.microsoft.com/office/powerpoint/2010/main" val="69258093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p:nvPr>
        </p:nvSpPr>
        <p:spPr>
          <a:xfrm>
            <a:off x="1468677" y="123805"/>
            <a:ext cx="5896628" cy="1325563"/>
          </a:xfrm>
        </p:spPr>
        <p:txBody>
          <a:bodyPr/>
          <a:lstStyle/>
          <a:p>
            <a:pPr eaLnBrk="1" hangingPunct="1">
              <a:lnSpc>
                <a:spcPct val="114000"/>
              </a:lnSpc>
            </a:pPr>
            <a:r>
              <a:rPr lang="en-US" sz="3600" dirty="0"/>
              <a:t>Filters</a:t>
            </a:r>
            <a:endParaRPr lang="en-US" sz="3600" b="1" dirty="0"/>
          </a:p>
        </p:txBody>
      </p:sp>
      <p:sp>
        <p:nvSpPr>
          <p:cNvPr id="6" name="TextBox 5">
            <a:extLst>
              <a:ext uri="{FF2B5EF4-FFF2-40B4-BE49-F238E27FC236}">
                <a16:creationId xmlns:a16="http://schemas.microsoft.com/office/drawing/2014/main" id="{1EDB37CA-08F6-4839-B512-49E5BDE54B3D}"/>
              </a:ext>
            </a:extLst>
          </p:cNvPr>
          <p:cNvSpPr txBox="1"/>
          <p:nvPr/>
        </p:nvSpPr>
        <p:spPr>
          <a:xfrm>
            <a:off x="389104" y="1527850"/>
            <a:ext cx="7733489" cy="646331"/>
          </a:xfrm>
          <a:prstGeom prst="rect">
            <a:avLst/>
          </a:prstGeom>
          <a:noFill/>
        </p:spPr>
        <p:txBody>
          <a:bodyPr wrap="square">
            <a:spAutoFit/>
          </a:bodyPr>
          <a:lstStyle/>
          <a:p>
            <a:r>
              <a:rPr kumimoji="0" lang="en-US" b="0" i="0" u="none" strike="noStrike" kern="1200" cap="none" spc="0" normalizeH="0" baseline="0" noProof="0" dirty="0">
                <a:ln>
                  <a:noFill/>
                </a:ln>
                <a:solidFill>
                  <a:srgbClr val="000000"/>
                </a:solidFill>
                <a:effectLst/>
                <a:uLnTx/>
                <a:uFillTx/>
                <a:latin typeface="Arial" pitchFamily="34" charset="0"/>
                <a:ea typeface="+mn-ea"/>
                <a:cs typeface="+mn-cs"/>
              </a:rPr>
              <a:t>The GMPs describe special controls for filters.  The controls for filters require that filters :</a:t>
            </a:r>
            <a:endParaRPr lang="en-US" dirty="0"/>
          </a:p>
        </p:txBody>
      </p:sp>
      <p:sp>
        <p:nvSpPr>
          <p:cNvPr id="108548" name="Rectangle 4"/>
          <p:cNvSpPr>
            <a:spLocks noGrp="1" noChangeArrowheads="1"/>
          </p:cNvSpPr>
          <p:nvPr>
            <p:ph type="body" idx="4294967295"/>
          </p:nvPr>
        </p:nvSpPr>
        <p:spPr>
          <a:xfrm>
            <a:off x="500618" y="2252663"/>
            <a:ext cx="7510463" cy="4114800"/>
          </a:xfrm>
          <a:noFill/>
          <a:ln w="57150">
            <a:noFill/>
            <a:miter lim="800000"/>
            <a:headEnd/>
            <a:tailEnd/>
          </a:ln>
        </p:spPr>
        <p:txBody>
          <a:bodyPr/>
          <a:lstStyle/>
          <a:p>
            <a:pPr lvl="1" eaLnBrk="1" hangingPunct="1">
              <a:lnSpc>
                <a:spcPct val="110000"/>
              </a:lnSpc>
              <a:buClr>
                <a:srgbClr val="0070C0"/>
              </a:buClr>
              <a:buFont typeface="Arial" panose="020B0604020202020204" pitchFamily="34" charset="0"/>
              <a:buChar char="•"/>
            </a:pPr>
            <a:r>
              <a:rPr lang="en-US" sz="2800" dirty="0">
                <a:latin typeface="Arial" charset="0"/>
              </a:rPr>
              <a:t>Cannot release fibers</a:t>
            </a:r>
          </a:p>
          <a:p>
            <a:pPr lvl="1" eaLnBrk="1" hangingPunct="1">
              <a:lnSpc>
                <a:spcPct val="110000"/>
              </a:lnSpc>
              <a:buClr>
                <a:srgbClr val="0070C0"/>
              </a:buClr>
              <a:buFont typeface="Arial" panose="020B0604020202020204" pitchFamily="34" charset="0"/>
              <a:buChar char="•"/>
            </a:pPr>
            <a:r>
              <a:rPr lang="en-US" sz="2800" dirty="0">
                <a:latin typeface="Arial" charset="0"/>
              </a:rPr>
              <a:t>If the use of a fiber-releasing filter is necessary, an additional non-fiber-releasing filter shall be subsequently used</a:t>
            </a:r>
          </a:p>
          <a:p>
            <a:pPr lvl="1" eaLnBrk="1" hangingPunct="1">
              <a:lnSpc>
                <a:spcPct val="110000"/>
              </a:lnSpc>
              <a:buClr>
                <a:srgbClr val="0070C0"/>
              </a:buClr>
              <a:buFont typeface="Arial" panose="020B0604020202020204" pitchFamily="34" charset="0"/>
              <a:buChar char="•"/>
            </a:pPr>
            <a:r>
              <a:rPr lang="en-US" sz="2800" dirty="0">
                <a:latin typeface="Arial" charset="0"/>
              </a:rPr>
              <a:t>The use of asbestos containing filters is prohibited</a:t>
            </a:r>
          </a:p>
          <a:p>
            <a:pPr lvl="1" eaLnBrk="1" hangingPunct="1">
              <a:lnSpc>
                <a:spcPct val="110000"/>
              </a:lnSpc>
              <a:buClr>
                <a:srgbClr val="0070C0"/>
              </a:buClr>
              <a:buFont typeface="Arial" panose="020B0604020202020204" pitchFamily="34" charset="0"/>
              <a:buChar char="•"/>
            </a:pPr>
            <a:r>
              <a:rPr lang="en-US" sz="2800" dirty="0">
                <a:latin typeface="Arial" charset="0"/>
              </a:rPr>
              <a:t>Sterilizing filters require integrity testing</a:t>
            </a:r>
          </a:p>
        </p:txBody>
      </p:sp>
      <p:sp>
        <p:nvSpPr>
          <p:cNvPr id="19"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475663" y="6367463"/>
            <a:ext cx="668337" cy="490537"/>
          </a:xfrm>
          <a:prstGeom prst="rect">
            <a:avLst/>
          </a:prstGeom>
        </p:spPr>
        <p:txBody>
          <a:bodyPr/>
          <a:lstStyle/>
          <a:p>
            <a:pPr>
              <a:defRPr/>
            </a:pPr>
            <a:fld id="{7FDF6EE1-42C4-4195-8B1F-AE487B810658}" type="slidenum">
              <a:rPr lang="en-US"/>
              <a:pPr>
                <a:defRPr/>
              </a:pPr>
              <a:t>95</a:t>
            </a:fld>
            <a:endParaRPr lang="en-US" dirty="0"/>
          </a:p>
        </p:txBody>
      </p:sp>
    </p:spTree>
    <p:extLst>
      <p:ext uri="{BB962C8B-B14F-4D97-AF65-F5344CB8AC3E}">
        <p14:creationId xmlns:p14="http://schemas.microsoft.com/office/powerpoint/2010/main" val="157783925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Rectangle 2"/>
          <p:cNvSpPr>
            <a:spLocks noGrp="1" noChangeArrowheads="1"/>
          </p:cNvSpPr>
          <p:nvPr>
            <p:ph type="title"/>
          </p:nvPr>
        </p:nvSpPr>
        <p:spPr/>
        <p:txBody>
          <a:bodyPr/>
          <a:lstStyle/>
          <a:p>
            <a:pPr eaLnBrk="1" hangingPunct="1"/>
            <a:r>
              <a:rPr lang="en-US" sz="2400" b="1" dirty="0">
                <a:latin typeface="Arial" charset="0"/>
                <a:cs typeface="Times New Roman" pitchFamily="18" charset="0"/>
              </a:rPr>
              <a:t>Keep in mind fo</a:t>
            </a:r>
            <a:r>
              <a:rPr lang="en-US" sz="2400" dirty="0">
                <a:latin typeface="Arial" charset="0"/>
                <a:cs typeface="Times New Roman" pitchFamily="18" charset="0"/>
              </a:rPr>
              <a:t>r Equipment use</a:t>
            </a:r>
            <a:endParaRPr lang="en-US" sz="2400" b="1" dirty="0">
              <a:latin typeface="Arial" charset="0"/>
            </a:endParaRPr>
          </a:p>
        </p:txBody>
      </p:sp>
      <p:sp>
        <p:nvSpPr>
          <p:cNvPr id="110596" name="Text Box 3"/>
          <p:cNvSpPr txBox="1">
            <a:spLocks noChangeArrowheads="1"/>
          </p:cNvSpPr>
          <p:nvPr/>
        </p:nvSpPr>
        <p:spPr bwMode="auto">
          <a:xfrm>
            <a:off x="902318" y="1527850"/>
            <a:ext cx="763208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lvl="0" eaLnBrk="1" hangingPunct="1">
              <a:spcBef>
                <a:spcPct val="50000"/>
              </a:spcBef>
            </a:pPr>
            <a:r>
              <a:rPr lang="en-US" sz="2000" b="1" dirty="0">
                <a:solidFill>
                  <a:srgbClr val="000000"/>
                </a:solidFill>
              </a:rPr>
              <a:t>This is a piece of equipment you were told to use for a GMP assay.  What questions might you have prior to using it?</a:t>
            </a:r>
          </a:p>
        </p:txBody>
      </p:sp>
      <p:pic>
        <p:nvPicPr>
          <p:cNvPr id="110597" name="Picture 4" descr="Image of a piece of equipment where calibration stickers are not visible and there isn't a logbook with it, nor can one tell if it has been maintained."/>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l="25483" t="20361" r="10411" b="18795"/>
          <a:stretch/>
        </p:blipFill>
        <p:spPr>
          <a:xfrm>
            <a:off x="1623530" y="2430941"/>
            <a:ext cx="5896940" cy="3996847"/>
          </a:xfrm>
          <a:noFill/>
        </p:spPr>
      </p:pic>
      <p:sp>
        <p:nvSpPr>
          <p:cNvPr id="6"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534400" y="6427788"/>
            <a:ext cx="609600" cy="327025"/>
          </a:xfrm>
          <a:prstGeom prst="rect">
            <a:avLst/>
          </a:prstGeom>
        </p:spPr>
        <p:txBody>
          <a:bodyPr/>
          <a:lstStyle/>
          <a:p>
            <a:pPr>
              <a:defRPr/>
            </a:pPr>
            <a:fld id="{E8C17524-4907-4009-82A6-75505CB15687}" type="slidenum">
              <a:rPr lang="en-US"/>
              <a:pPr>
                <a:defRPr/>
              </a:pPr>
              <a:t>96</a:t>
            </a:fld>
            <a:endParaRPr lang="en-US" dirty="0"/>
          </a:p>
        </p:txBody>
      </p:sp>
    </p:spTree>
    <p:extLst>
      <p:ext uri="{BB962C8B-B14F-4D97-AF65-F5344CB8AC3E}">
        <p14:creationId xmlns:p14="http://schemas.microsoft.com/office/powerpoint/2010/main" val="213340266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Rectangle 2"/>
          <p:cNvSpPr>
            <a:spLocks noGrp="1" noChangeArrowheads="1"/>
          </p:cNvSpPr>
          <p:nvPr>
            <p:ph type="title"/>
          </p:nvPr>
        </p:nvSpPr>
        <p:spPr/>
        <p:txBody>
          <a:bodyPr/>
          <a:lstStyle/>
          <a:p>
            <a:pPr eaLnBrk="1" hangingPunct="1"/>
            <a:r>
              <a:rPr lang="en-US" sz="2400" dirty="0">
                <a:latin typeface="Arial" charset="0"/>
                <a:cs typeface="Times New Roman" pitchFamily="18" charset="0"/>
              </a:rPr>
              <a:t>Considerations using Equipment</a:t>
            </a:r>
            <a:endParaRPr lang="en-US" sz="2400" b="1" dirty="0">
              <a:latin typeface="Arial" charset="0"/>
            </a:endParaRPr>
          </a:p>
        </p:txBody>
      </p:sp>
      <p:sp>
        <p:nvSpPr>
          <p:cNvPr id="110598" name="Text Box 5"/>
          <p:cNvSpPr txBox="1">
            <a:spLocks noChangeArrowheads="1"/>
          </p:cNvSpPr>
          <p:nvPr/>
        </p:nvSpPr>
        <p:spPr bwMode="auto">
          <a:xfrm>
            <a:off x="609600" y="1802174"/>
            <a:ext cx="3962400" cy="4732770"/>
          </a:xfrm>
          <a:prstGeom prst="rect">
            <a:avLst/>
          </a:prstGeom>
          <a:solidFill>
            <a:srgbClr val="FFFFFF"/>
          </a:solidFill>
          <a:ln>
            <a:noFill/>
          </a:ln>
          <a:effectLst/>
        </p:spPr>
        <p:txBody>
          <a:bodyPr wrap="square">
            <a:spAutoFit/>
          </a:bodyPr>
          <a:lstStyle>
            <a:lvl1pPr defTabSz="395288" eaLnBrk="0" hangingPunct="0">
              <a:defRPr sz="2400">
                <a:solidFill>
                  <a:schemeClr val="tx1"/>
                </a:solidFill>
                <a:latin typeface="Arial" charset="0"/>
              </a:defRPr>
            </a:lvl1pPr>
            <a:lvl2pPr marL="742950" indent="-285750" defTabSz="395288" eaLnBrk="0" hangingPunct="0">
              <a:defRPr sz="2400">
                <a:solidFill>
                  <a:schemeClr val="tx1"/>
                </a:solidFill>
                <a:latin typeface="Arial" charset="0"/>
              </a:defRPr>
            </a:lvl2pPr>
            <a:lvl3pPr marL="1143000" indent="-228600" defTabSz="395288" eaLnBrk="0" hangingPunct="0">
              <a:defRPr sz="2400">
                <a:solidFill>
                  <a:schemeClr val="tx1"/>
                </a:solidFill>
                <a:latin typeface="Arial" charset="0"/>
              </a:defRPr>
            </a:lvl3pPr>
            <a:lvl4pPr marL="1600200" indent="-228600" defTabSz="395288" eaLnBrk="0" hangingPunct="0">
              <a:defRPr sz="2400">
                <a:solidFill>
                  <a:schemeClr val="tx1"/>
                </a:solidFill>
                <a:latin typeface="Arial" charset="0"/>
              </a:defRPr>
            </a:lvl4pPr>
            <a:lvl5pPr marL="2057400" indent="-228600" defTabSz="395288" eaLnBrk="0" hangingPunct="0">
              <a:defRPr sz="2400">
                <a:solidFill>
                  <a:schemeClr val="tx1"/>
                </a:solidFill>
                <a:latin typeface="Arial" charset="0"/>
              </a:defRPr>
            </a:lvl5pPr>
            <a:lvl6pPr marL="2514600" indent="-228600" defTabSz="395288" eaLnBrk="0" fontAlgn="base" hangingPunct="0">
              <a:spcBef>
                <a:spcPct val="0"/>
              </a:spcBef>
              <a:spcAft>
                <a:spcPct val="0"/>
              </a:spcAft>
              <a:defRPr sz="2400">
                <a:solidFill>
                  <a:schemeClr val="tx1"/>
                </a:solidFill>
                <a:latin typeface="Arial" charset="0"/>
              </a:defRPr>
            </a:lvl6pPr>
            <a:lvl7pPr marL="2971800" indent="-228600" defTabSz="395288" eaLnBrk="0" fontAlgn="base" hangingPunct="0">
              <a:spcBef>
                <a:spcPct val="0"/>
              </a:spcBef>
              <a:spcAft>
                <a:spcPct val="0"/>
              </a:spcAft>
              <a:defRPr sz="2400">
                <a:solidFill>
                  <a:schemeClr val="tx1"/>
                </a:solidFill>
                <a:latin typeface="Arial" charset="0"/>
              </a:defRPr>
            </a:lvl7pPr>
            <a:lvl8pPr marL="3429000" indent="-228600" defTabSz="395288" eaLnBrk="0" fontAlgn="base" hangingPunct="0">
              <a:spcBef>
                <a:spcPct val="0"/>
              </a:spcBef>
              <a:spcAft>
                <a:spcPct val="0"/>
              </a:spcAft>
              <a:defRPr sz="2400">
                <a:solidFill>
                  <a:schemeClr val="tx1"/>
                </a:solidFill>
                <a:latin typeface="Arial" charset="0"/>
              </a:defRPr>
            </a:lvl8pPr>
            <a:lvl9pPr marL="3886200" indent="-228600" defTabSz="395288" eaLnBrk="0" fontAlgn="base" hangingPunct="0">
              <a:spcBef>
                <a:spcPct val="0"/>
              </a:spcBef>
              <a:spcAft>
                <a:spcPct val="0"/>
              </a:spcAft>
              <a:defRPr sz="2400">
                <a:solidFill>
                  <a:schemeClr val="tx1"/>
                </a:solidFill>
                <a:latin typeface="Arial" charset="0"/>
              </a:defRPr>
            </a:lvl9pPr>
          </a:lstStyle>
          <a:p>
            <a:pPr marL="342900" indent="-342900" eaLnBrk="1" hangingPunct="1">
              <a:lnSpc>
                <a:spcPct val="105000"/>
              </a:lnSpc>
              <a:spcBef>
                <a:spcPts val="600"/>
              </a:spcBef>
              <a:buClr>
                <a:srgbClr val="0070C0"/>
              </a:buClr>
              <a:buFont typeface="Arial" panose="020B0604020202020204" pitchFamily="34" charset="0"/>
              <a:buChar char="•"/>
            </a:pPr>
            <a:r>
              <a:rPr lang="en-US" sz="2000" dirty="0"/>
              <a:t>Is it suitable for GMP work?</a:t>
            </a:r>
          </a:p>
          <a:p>
            <a:pPr marL="342900" indent="-342900" eaLnBrk="1" hangingPunct="1">
              <a:lnSpc>
                <a:spcPct val="105000"/>
              </a:lnSpc>
              <a:spcBef>
                <a:spcPts val="600"/>
              </a:spcBef>
              <a:buClr>
                <a:srgbClr val="0070C0"/>
              </a:buClr>
              <a:buFont typeface="Arial" panose="020B0604020202020204" pitchFamily="34" charset="0"/>
              <a:buChar char="•"/>
            </a:pPr>
            <a:r>
              <a:rPr lang="en-US" sz="2000" dirty="0"/>
              <a:t>Is the calibration in date?</a:t>
            </a:r>
          </a:p>
          <a:p>
            <a:pPr marL="342900" indent="-342900" eaLnBrk="1" hangingPunct="1">
              <a:lnSpc>
                <a:spcPct val="105000"/>
              </a:lnSpc>
              <a:spcBef>
                <a:spcPts val="600"/>
              </a:spcBef>
              <a:buClr>
                <a:srgbClr val="0070C0"/>
              </a:buClr>
              <a:buFont typeface="Arial" panose="020B0604020202020204" pitchFamily="34" charset="0"/>
              <a:buChar char="•"/>
            </a:pPr>
            <a:r>
              <a:rPr lang="en-US" sz="2000" dirty="0"/>
              <a:t>Is my expected value for the test within the equipment’s calibration range?</a:t>
            </a:r>
          </a:p>
          <a:p>
            <a:pPr marL="342900" indent="-342900" eaLnBrk="1" hangingPunct="1">
              <a:lnSpc>
                <a:spcPct val="105000"/>
              </a:lnSpc>
              <a:spcBef>
                <a:spcPts val="600"/>
              </a:spcBef>
              <a:buClr>
                <a:srgbClr val="0070C0"/>
              </a:buClr>
              <a:buFont typeface="Arial" panose="020B0604020202020204" pitchFamily="34" charset="0"/>
              <a:buChar char="•"/>
            </a:pPr>
            <a:r>
              <a:rPr lang="en-US" sz="2000" dirty="0"/>
              <a:t>Has it been properly maintained?</a:t>
            </a:r>
          </a:p>
          <a:p>
            <a:pPr marL="342900" indent="-342900" eaLnBrk="1" hangingPunct="1">
              <a:lnSpc>
                <a:spcPct val="105000"/>
              </a:lnSpc>
              <a:spcBef>
                <a:spcPts val="600"/>
              </a:spcBef>
              <a:buClr>
                <a:srgbClr val="0070C0"/>
              </a:buClr>
              <a:buFont typeface="Arial" panose="020B0604020202020204" pitchFamily="34" charset="0"/>
              <a:buChar char="•"/>
            </a:pPr>
            <a:r>
              <a:rPr lang="en-US" sz="2000" dirty="0"/>
              <a:t>Where is the logbook?</a:t>
            </a:r>
          </a:p>
          <a:p>
            <a:pPr marL="342900" indent="-342900" eaLnBrk="1" hangingPunct="1">
              <a:lnSpc>
                <a:spcPct val="105000"/>
              </a:lnSpc>
              <a:spcBef>
                <a:spcPts val="600"/>
              </a:spcBef>
              <a:buClr>
                <a:srgbClr val="0070C0"/>
              </a:buClr>
              <a:buFont typeface="Arial" panose="020B0604020202020204" pitchFamily="34" charset="0"/>
              <a:buChar char="•"/>
            </a:pPr>
            <a:r>
              <a:rPr lang="en-US" sz="2000" dirty="0"/>
              <a:t>Are there standards that I need to run to standardize the unit?</a:t>
            </a:r>
          </a:p>
          <a:p>
            <a:pPr marL="342900" indent="-342900" eaLnBrk="1" hangingPunct="1">
              <a:lnSpc>
                <a:spcPct val="105000"/>
              </a:lnSpc>
              <a:spcBef>
                <a:spcPts val="600"/>
              </a:spcBef>
              <a:buClr>
                <a:srgbClr val="0070C0"/>
              </a:buClr>
              <a:buFont typeface="Arial" panose="020B0604020202020204" pitchFamily="34" charset="0"/>
              <a:buChar char="•"/>
            </a:pPr>
            <a:r>
              <a:rPr lang="en-US" sz="2000" dirty="0"/>
              <a:t>Is there an SOP for use and do I have the latest revision?</a:t>
            </a:r>
          </a:p>
        </p:txBody>
      </p:sp>
      <p:sp>
        <p:nvSpPr>
          <p:cNvPr id="2" name="TextBox 1"/>
          <p:cNvSpPr txBox="1"/>
          <p:nvPr/>
        </p:nvSpPr>
        <p:spPr>
          <a:xfrm>
            <a:off x="4863830" y="4824729"/>
            <a:ext cx="3929974" cy="1523494"/>
          </a:xfrm>
          <a:prstGeom prst="rect">
            <a:avLst/>
          </a:prstGeom>
          <a:noFill/>
        </p:spPr>
        <p:txBody>
          <a:bodyPr wrap="square" rtlCol="0">
            <a:spAutoFit/>
          </a:bodyPr>
          <a:lstStyle/>
          <a:p>
            <a:pPr marL="342900" indent="-342900" defTabSz="395288">
              <a:lnSpc>
                <a:spcPct val="110000"/>
              </a:lnSpc>
              <a:spcBef>
                <a:spcPts val="600"/>
              </a:spcBef>
              <a:buClr>
                <a:srgbClr val="0070C0"/>
              </a:buClr>
              <a:buFont typeface="Arial" panose="020B0604020202020204" pitchFamily="34" charset="0"/>
              <a:buChar char="•"/>
            </a:pPr>
            <a:r>
              <a:rPr lang="en-US" sz="2000" dirty="0"/>
              <a:t>Do I need an access code or password?</a:t>
            </a:r>
          </a:p>
          <a:p>
            <a:pPr marL="342900" indent="-342900" defTabSz="395288">
              <a:lnSpc>
                <a:spcPct val="110000"/>
              </a:lnSpc>
              <a:spcBef>
                <a:spcPts val="600"/>
              </a:spcBef>
              <a:buClr>
                <a:srgbClr val="0070C0"/>
              </a:buClr>
              <a:buFont typeface="Arial" panose="020B0604020202020204" pitchFamily="34" charset="0"/>
              <a:buChar char="•"/>
            </a:pPr>
            <a:r>
              <a:rPr lang="en-US" sz="2000" dirty="0"/>
              <a:t>Is my training up to date on this equipment?</a:t>
            </a:r>
          </a:p>
        </p:txBody>
      </p:sp>
      <p:pic>
        <p:nvPicPr>
          <p:cNvPr id="110597" name="Picture 4">
            <a:extLst>
              <a:ext uri="{C183D7F6-B498-43B3-948B-1728B52AA6E4}">
                <adec:decorative xmlns:adec="http://schemas.microsoft.com/office/drawing/2017/decorative" val="1"/>
              </a:ext>
            </a:extLst>
          </p:cNvPr>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l="25483" t="20361" r="10411" b="18795"/>
          <a:stretch/>
        </p:blipFill>
        <p:spPr>
          <a:xfrm>
            <a:off x="5251451" y="1941214"/>
            <a:ext cx="3281362" cy="2470150"/>
          </a:xfrm>
          <a:noFill/>
        </p:spPr>
      </p:pic>
      <p:sp>
        <p:nvSpPr>
          <p:cNvPr id="6"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8532813" y="6356350"/>
            <a:ext cx="611187" cy="357188"/>
          </a:xfrm>
          <a:prstGeom prst="rect">
            <a:avLst/>
          </a:prstGeom>
        </p:spPr>
        <p:txBody>
          <a:bodyPr/>
          <a:lstStyle/>
          <a:p>
            <a:pPr>
              <a:defRPr/>
            </a:pPr>
            <a:fld id="{E8C17524-4907-4009-82A6-75505CB15687}" type="slidenum">
              <a:rPr lang="en-US"/>
              <a:pPr>
                <a:defRPr/>
              </a:pPr>
              <a:t>97</a:t>
            </a:fld>
            <a:endParaRPr lang="en-US" dirty="0"/>
          </a:p>
        </p:txBody>
      </p:sp>
    </p:spTree>
    <p:extLst>
      <p:ext uri="{BB962C8B-B14F-4D97-AF65-F5344CB8AC3E}">
        <p14:creationId xmlns:p14="http://schemas.microsoft.com/office/powerpoint/2010/main" val="58377434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2"/>
          <p:cNvSpPr>
            <a:spLocks noGrp="1" noChangeArrowheads="1"/>
          </p:cNvSpPr>
          <p:nvPr>
            <p:ph type="title"/>
          </p:nvPr>
        </p:nvSpPr>
        <p:spPr>
          <a:xfrm>
            <a:off x="1506254" y="89553"/>
            <a:ext cx="6623137" cy="1325563"/>
          </a:xfrm>
        </p:spPr>
        <p:txBody>
          <a:bodyPr/>
          <a:lstStyle/>
          <a:p>
            <a:pPr eaLnBrk="1" hangingPunct="1">
              <a:lnSpc>
                <a:spcPct val="114000"/>
              </a:lnSpc>
            </a:pPr>
            <a:r>
              <a:rPr lang="en-US" sz="3200" b="1" dirty="0">
                <a:latin typeface="Arial" charset="0"/>
              </a:rPr>
              <a:t>Application </a:t>
            </a:r>
          </a:p>
        </p:txBody>
      </p:sp>
      <p:sp>
        <p:nvSpPr>
          <p:cNvPr id="111620" name="Text Box 3"/>
          <p:cNvSpPr txBox="1">
            <a:spLocks noChangeArrowheads="1"/>
          </p:cNvSpPr>
          <p:nvPr/>
        </p:nvSpPr>
        <p:spPr bwMode="auto">
          <a:xfrm>
            <a:off x="635697" y="1662148"/>
            <a:ext cx="7620000" cy="295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2800" dirty="0"/>
              <a:t>The computer system that holds the calibration records for production equipment crashed.  All data was lost.</a:t>
            </a:r>
          </a:p>
          <a:p>
            <a:pPr eaLnBrk="1" hangingPunct="1">
              <a:spcBef>
                <a:spcPct val="50000"/>
              </a:spcBef>
            </a:pPr>
            <a:r>
              <a:rPr lang="en-US" dirty="0"/>
              <a:t>      </a:t>
            </a:r>
            <a:r>
              <a:rPr lang="en-US" sz="2800" dirty="0"/>
              <a:t> </a:t>
            </a:r>
            <a:r>
              <a:rPr lang="en-US" sz="2800" b="1" dirty="0"/>
              <a:t>… Is this a GMP violation?</a:t>
            </a:r>
            <a:r>
              <a:rPr lang="en-US" dirty="0"/>
              <a:t> </a:t>
            </a:r>
          </a:p>
          <a:p>
            <a:pPr eaLnBrk="1" hangingPunct="1">
              <a:spcBef>
                <a:spcPct val="50000"/>
              </a:spcBef>
            </a:pPr>
            <a:endParaRPr lang="en-US" sz="1600" b="1" dirty="0"/>
          </a:p>
          <a:p>
            <a:pPr eaLnBrk="1" hangingPunct="1">
              <a:spcBef>
                <a:spcPct val="50000"/>
              </a:spcBef>
            </a:pPr>
            <a:endParaRPr lang="en-US" dirty="0"/>
          </a:p>
        </p:txBody>
      </p:sp>
      <p:sp>
        <p:nvSpPr>
          <p:cNvPr id="6" name="TextBox 5">
            <a:extLst>
              <a:ext uri="{FF2B5EF4-FFF2-40B4-BE49-F238E27FC236}">
                <a16:creationId xmlns:a16="http://schemas.microsoft.com/office/drawing/2014/main" id="{2A533C4F-0311-40E4-A408-F860ECEA38AC}"/>
              </a:ext>
            </a:extLst>
          </p:cNvPr>
          <p:cNvSpPr txBox="1"/>
          <p:nvPr/>
        </p:nvSpPr>
        <p:spPr>
          <a:xfrm>
            <a:off x="635697" y="4933904"/>
            <a:ext cx="7620000" cy="1477328"/>
          </a:xfrm>
          <a:prstGeom prst="rect">
            <a:avLst/>
          </a:prstGeom>
          <a:noFill/>
        </p:spPr>
        <p:txBody>
          <a:bodyPr wrap="square">
            <a:spAutoFit/>
          </a:bodyPr>
          <a:lstStyle/>
          <a:p>
            <a:pPr eaLnBrk="1" hangingPunct="1"/>
            <a:r>
              <a:rPr lang="en-US" b="1" dirty="0"/>
              <a:t>Maybe,  </a:t>
            </a:r>
            <a:r>
              <a:rPr lang="en-US" dirty="0"/>
              <a:t>equipment breaks, but the GMPs require that data not be lost in the event of equipment failure.  Therefore, if data can be retrieved from back-up paper documents, or a back-up disk, there is no violation.</a:t>
            </a:r>
          </a:p>
          <a:p>
            <a:pPr algn="just" eaLnBrk="1" hangingPunct="1"/>
            <a:endParaRPr lang="en-US" dirty="0"/>
          </a:p>
          <a:p>
            <a:pPr eaLnBrk="1" hangingPunct="1"/>
            <a:r>
              <a:rPr lang="en-US" dirty="0"/>
              <a:t>Not having any provisions to recover data </a:t>
            </a:r>
            <a:r>
              <a:rPr lang="en-US" u="sng" dirty="0"/>
              <a:t>is a GMP violation</a:t>
            </a:r>
            <a:r>
              <a:rPr lang="en-US" dirty="0"/>
              <a:t>.  </a:t>
            </a:r>
          </a:p>
        </p:txBody>
      </p:sp>
      <p:sp>
        <p:nvSpPr>
          <p:cNvPr id="4" name="Slide Number Placeholder 4">
            <a:extLst>
              <a:ext uri="{C183D7F6-B498-43B3-948B-1728B52AA6E4}">
                <adec:decorative xmlns:adec="http://schemas.microsoft.com/office/drawing/2017/decorative" val="1"/>
              </a:ext>
            </a:extLst>
          </p:cNvPr>
          <p:cNvSpPr>
            <a:spLocks noGrp="1"/>
          </p:cNvSpPr>
          <p:nvPr>
            <p:ph type="sldNum" sz="quarter" idx="4294967295"/>
          </p:nvPr>
        </p:nvSpPr>
        <p:spPr>
          <a:xfrm>
            <a:off x="8451850" y="6343650"/>
            <a:ext cx="692150" cy="442913"/>
          </a:xfrm>
        </p:spPr>
        <p:txBody>
          <a:bodyPr/>
          <a:lstStyle/>
          <a:p>
            <a:pPr>
              <a:defRPr/>
            </a:pPr>
            <a:fld id="{4B2E037C-F3C6-4C79-A946-8652123F56BA}" type="slidenum">
              <a:rPr lang="en-US"/>
              <a:pPr>
                <a:defRPr/>
              </a:pPr>
              <a:t>98</a:t>
            </a:fld>
            <a:endParaRPr lang="en-US" dirty="0"/>
          </a:p>
        </p:txBody>
      </p:sp>
    </p:spTree>
    <p:extLst>
      <p:ext uri="{BB962C8B-B14F-4D97-AF65-F5344CB8AC3E}">
        <p14:creationId xmlns:p14="http://schemas.microsoft.com/office/powerpoint/2010/main" val="407074882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p:txBody>
          <a:bodyPr/>
          <a:lstStyle/>
          <a:p>
            <a:pPr eaLnBrk="1" hangingPunct="1">
              <a:lnSpc>
                <a:spcPct val="114000"/>
              </a:lnSpc>
            </a:pPr>
            <a:r>
              <a:rPr lang="en-US" dirty="0">
                <a:latin typeface="Arial" charset="0"/>
                <a:cs typeface="Times New Roman" pitchFamily="18" charset="0"/>
              </a:rPr>
              <a:t>  </a:t>
            </a:r>
            <a:r>
              <a:rPr lang="en-US" sz="3200" b="1" dirty="0">
                <a:latin typeface="Arial" charset="0"/>
              </a:rPr>
              <a:t>Application (Continued) </a:t>
            </a:r>
          </a:p>
        </p:txBody>
      </p:sp>
      <p:sp>
        <p:nvSpPr>
          <p:cNvPr id="114692" name="Text Box 3"/>
          <p:cNvSpPr txBox="1">
            <a:spLocks noChangeArrowheads="1"/>
          </p:cNvSpPr>
          <p:nvPr/>
        </p:nvSpPr>
        <p:spPr bwMode="auto">
          <a:xfrm>
            <a:off x="503031" y="1620915"/>
            <a:ext cx="8162504" cy="289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2800" dirty="0"/>
              <a:t>Chromatography column “A” has been dedicated only to the manufacture of one drug product.  As a result, this equipment can’t become contaminated with another product.  </a:t>
            </a:r>
          </a:p>
          <a:p>
            <a:pPr eaLnBrk="1" hangingPunct="1">
              <a:spcBef>
                <a:spcPct val="50000"/>
              </a:spcBef>
            </a:pPr>
            <a:r>
              <a:rPr lang="en-US" sz="2800" b="1" dirty="0"/>
              <a:t>… Does this equipment need to be cleaned between batches?</a:t>
            </a:r>
          </a:p>
        </p:txBody>
      </p:sp>
      <p:sp>
        <p:nvSpPr>
          <p:cNvPr id="7" name="TextBox 6">
            <a:extLst>
              <a:ext uri="{FF2B5EF4-FFF2-40B4-BE49-F238E27FC236}">
                <a16:creationId xmlns:a16="http://schemas.microsoft.com/office/drawing/2014/main" id="{9369E6DC-1A65-4483-B361-9BE40DE98FC9}"/>
              </a:ext>
            </a:extLst>
          </p:cNvPr>
          <p:cNvSpPr txBox="1"/>
          <p:nvPr/>
        </p:nvSpPr>
        <p:spPr>
          <a:xfrm>
            <a:off x="373063" y="4976413"/>
            <a:ext cx="8292472" cy="1477328"/>
          </a:xfrm>
          <a:prstGeom prst="rect">
            <a:avLst/>
          </a:prstGeom>
          <a:noFill/>
        </p:spPr>
        <p:txBody>
          <a:bodyPr wrap="square">
            <a:spAutoFit/>
          </a:body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mn-cs"/>
              </a:rPr>
              <a:t>Yes</a:t>
            </a:r>
            <a:r>
              <a:rPr kumimoji="0" lang="en-US" sz="1800" b="0" i="0" u="none" strike="noStrike" kern="1200" cap="none" spc="0" normalizeH="0" baseline="0" noProof="0" dirty="0">
                <a:ln>
                  <a:noFill/>
                </a:ln>
                <a:solidFill>
                  <a:srgbClr val="000000"/>
                </a:solidFill>
                <a:effectLst/>
                <a:uLnTx/>
                <a:uFillTx/>
                <a:latin typeface="Arial" charset="0"/>
                <a:ea typeface="+mn-ea"/>
                <a:cs typeface="+mn-cs"/>
              </a:rPr>
              <a:t>.  Obviously, between product cleaning will not be needed because the equipment is being prepared to process the same product, but periodic cleaning </a:t>
            </a:r>
            <a:r>
              <a:rPr kumimoji="0" lang="en-US" sz="1800" b="1" i="0" u="none" strike="noStrike" kern="1200" cap="none" spc="0" normalizeH="0" baseline="0" noProof="0" dirty="0">
                <a:ln>
                  <a:noFill/>
                </a:ln>
                <a:effectLst/>
                <a:uLnTx/>
                <a:uFillTx/>
                <a:latin typeface="Arial" charset="0"/>
                <a:ea typeface="+mn-ea"/>
                <a:cs typeface="+mn-cs"/>
              </a:rPr>
              <a:t>IS</a:t>
            </a:r>
            <a:r>
              <a:rPr kumimoji="0" lang="en-US" sz="1800" b="0" i="0" u="none" strike="noStrike" kern="1200" cap="none" spc="0" normalizeH="0" baseline="0" noProof="0" dirty="0">
                <a:ln>
                  <a:noFill/>
                </a:ln>
                <a:solidFill>
                  <a:srgbClr val="000000"/>
                </a:solidFill>
                <a:effectLst/>
                <a:uLnTx/>
                <a:uFillTx/>
                <a:latin typeface="Arial" charset="0"/>
                <a:ea typeface="+mn-ea"/>
                <a:cs typeface="+mn-cs"/>
              </a:rPr>
              <a:t> indicated to prevent build-up and carry-over of contaminants, degradants, or objectionable levels of microorganisms from processing many batches of the same product.</a:t>
            </a:r>
          </a:p>
        </p:txBody>
      </p:sp>
      <p:sp>
        <p:nvSpPr>
          <p:cNvPr id="4" name="Slide Number Placeholder 4">
            <a:extLst>
              <a:ext uri="{C183D7F6-B498-43B3-948B-1728B52AA6E4}">
                <adec:decorative xmlns:adec="http://schemas.microsoft.com/office/drawing/2017/decorative" val="1"/>
              </a:ext>
            </a:extLst>
          </p:cNvPr>
          <p:cNvSpPr>
            <a:spLocks noGrp="1"/>
          </p:cNvSpPr>
          <p:nvPr>
            <p:ph type="sldNum" sz="quarter" idx="4294967295"/>
          </p:nvPr>
        </p:nvSpPr>
        <p:spPr>
          <a:xfrm>
            <a:off x="8451850" y="6415088"/>
            <a:ext cx="692150" cy="442912"/>
          </a:xfrm>
        </p:spPr>
        <p:txBody>
          <a:bodyPr/>
          <a:lstStyle/>
          <a:p>
            <a:pPr>
              <a:defRPr/>
            </a:pPr>
            <a:fld id="{8DDF4510-DB44-4B63-B40C-CE4233892752}" type="slidenum">
              <a:rPr lang="en-US"/>
              <a:pPr>
                <a:defRPr/>
              </a:pPr>
              <a:t>99</a:t>
            </a:fld>
            <a:endParaRPr lang="en-US"/>
          </a:p>
        </p:txBody>
      </p:sp>
    </p:spTree>
    <p:extLst>
      <p:ext uri="{BB962C8B-B14F-4D97-AF65-F5344CB8AC3E}">
        <p14:creationId xmlns:p14="http://schemas.microsoft.com/office/powerpoint/2010/main" val="118378570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OURCEPROFILE" val="C:\WINNT\System32\spool\DRIVERS\COLOR\RCVD65.ICM"/>
  <p:tag name="DESTINATIONPROFILE" val="C:\WINNT\System32\spool\DRIVERS\COLOR\BdRm Proj_4-17-03_1.icc"/>
  <p:tag name="RI" val="0"/>
  <p:tag name="VIEW" val="MONITOR"/>
</p:tagLst>
</file>

<file path=ppt/theme/theme1.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FNL">
      <a:dk1>
        <a:srgbClr val="000000"/>
      </a:dk1>
      <a:lt1>
        <a:srgbClr val="FFFFFF"/>
      </a:lt1>
      <a:dk2>
        <a:srgbClr val="19424E"/>
      </a:dk2>
      <a:lt2>
        <a:srgbClr val="E7E6E6"/>
      </a:lt2>
      <a:accent1>
        <a:srgbClr val="2A6A80"/>
      </a:accent1>
      <a:accent2>
        <a:srgbClr val="83B547"/>
      </a:accent2>
      <a:accent3>
        <a:srgbClr val="19424E"/>
      </a:accent3>
      <a:accent4>
        <a:srgbClr val="0D1F26"/>
      </a:accent4>
      <a:accent5>
        <a:srgbClr val="4F9CB5"/>
      </a:accent5>
      <a:accent6>
        <a:srgbClr val="ECB94B"/>
      </a:accent6>
      <a:hlink>
        <a:srgbClr val="50822F"/>
      </a:hlink>
      <a:folHlink>
        <a:srgbClr val="4F9CB5"/>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ffice Theme">
  <a:themeElements>
    <a:clrScheme name="FNL">
      <a:dk1>
        <a:srgbClr val="000000"/>
      </a:dk1>
      <a:lt1>
        <a:srgbClr val="FFFFFF"/>
      </a:lt1>
      <a:dk2>
        <a:srgbClr val="19424E"/>
      </a:dk2>
      <a:lt2>
        <a:srgbClr val="E7E6E6"/>
      </a:lt2>
      <a:accent1>
        <a:srgbClr val="2A6A80"/>
      </a:accent1>
      <a:accent2>
        <a:srgbClr val="83B547"/>
      </a:accent2>
      <a:accent3>
        <a:srgbClr val="19424E"/>
      </a:accent3>
      <a:accent4>
        <a:srgbClr val="0D1F26"/>
      </a:accent4>
      <a:accent5>
        <a:srgbClr val="4F9CB5"/>
      </a:accent5>
      <a:accent6>
        <a:srgbClr val="ECB94B"/>
      </a:accent6>
      <a:hlink>
        <a:srgbClr val="50822F"/>
      </a:hlink>
      <a:folHlink>
        <a:srgbClr val="4F9CB5"/>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11533</TotalTime>
  <Words>10717</Words>
  <Application>Microsoft Office PowerPoint</Application>
  <PresentationFormat>On-screen Show (4:3)</PresentationFormat>
  <Paragraphs>1031</Paragraphs>
  <Slides>103</Slides>
  <Notes>88</Notes>
  <HiddenSlides>0</HiddenSlides>
  <MMClips>0</MMClips>
  <ScaleCrop>false</ScaleCrop>
  <HeadingPairs>
    <vt:vector size="8" baseType="variant">
      <vt:variant>
        <vt:lpstr>Fonts Used</vt:lpstr>
      </vt:variant>
      <vt:variant>
        <vt:i4>6</vt:i4>
      </vt:variant>
      <vt:variant>
        <vt:lpstr>Theme</vt:lpstr>
      </vt:variant>
      <vt:variant>
        <vt:i4>8</vt:i4>
      </vt:variant>
      <vt:variant>
        <vt:lpstr>Embedded OLE Servers</vt:lpstr>
      </vt:variant>
      <vt:variant>
        <vt:i4>2</vt:i4>
      </vt:variant>
      <vt:variant>
        <vt:lpstr>Slide Titles</vt:lpstr>
      </vt:variant>
      <vt:variant>
        <vt:i4>103</vt:i4>
      </vt:variant>
    </vt:vector>
  </HeadingPairs>
  <TitlesOfParts>
    <vt:vector size="119" baseType="lpstr">
      <vt:lpstr>Arial</vt:lpstr>
      <vt:lpstr>Arial Black</vt:lpstr>
      <vt:lpstr>Arial Narrow</vt:lpstr>
      <vt:lpstr>Calibri</vt:lpstr>
      <vt:lpstr>Times New Roman</vt:lpstr>
      <vt:lpstr>Wingdings</vt:lpstr>
      <vt:lpstr>3_Default Design</vt:lpstr>
      <vt:lpstr>4_Default Design</vt:lpstr>
      <vt:lpstr>1_Office Theme</vt:lpstr>
      <vt:lpstr>5_Default Design</vt:lpstr>
      <vt:lpstr>6_Default Design</vt:lpstr>
      <vt:lpstr>2_Office Theme</vt:lpstr>
      <vt:lpstr>7_Default Design</vt:lpstr>
      <vt:lpstr>8_Default Design</vt:lpstr>
      <vt:lpstr>Visio</vt:lpstr>
      <vt:lpstr>Photo Editor Photo</vt:lpstr>
      <vt:lpstr>Biopharmaceutical Development Program </vt:lpstr>
      <vt:lpstr>What We Know So Far</vt:lpstr>
      <vt:lpstr>What We Know So Far (Continued)</vt:lpstr>
      <vt:lpstr>Applying GMPs</vt:lpstr>
      <vt:lpstr>What’s in the GMPs about Quality? SISQP</vt:lpstr>
      <vt:lpstr>IPO Model – Making a Drug (IPO: Input-Process-Output)  </vt:lpstr>
      <vt:lpstr>Acceptable Final Product Testing Does Not Guarantee Quality Drug Product </vt:lpstr>
      <vt:lpstr>Subpart D:  EQUIPMENT Objectives For This Module</vt:lpstr>
      <vt:lpstr>Subpart D:  EQUIPMENT The Drug GMPs</vt:lpstr>
      <vt:lpstr>Equipment</vt:lpstr>
      <vt:lpstr>About Equipment</vt:lpstr>
      <vt:lpstr>The Drug GMPs – Equipment </vt:lpstr>
      <vt:lpstr>The Drug GMPs</vt:lpstr>
      <vt:lpstr>Design &amp; Size</vt:lpstr>
      <vt:lpstr>Equipment Construction</vt:lpstr>
      <vt:lpstr>Equipment Materials of Construction</vt:lpstr>
      <vt:lpstr>Stainless Steel</vt:lpstr>
      <vt:lpstr>EQUIPMENT Stainless Steel (Continued)</vt:lpstr>
      <vt:lpstr>  Stainless Steel (Continued)</vt:lpstr>
      <vt:lpstr>  Plastics</vt:lpstr>
      <vt:lpstr>Plastics (continued)</vt:lpstr>
      <vt:lpstr>Glass</vt:lpstr>
      <vt:lpstr>“Equipment Shall be of Appropriate Design”</vt:lpstr>
      <vt:lpstr>What Makes Equipment GMP??? </vt:lpstr>
      <vt:lpstr>Calibration Range &amp; Tolerance</vt:lpstr>
      <vt:lpstr>Calibration Criteria</vt:lpstr>
      <vt:lpstr>Calibration Importance</vt:lpstr>
      <vt:lpstr>Calibration Requirements</vt:lpstr>
      <vt:lpstr>Calibration Tolerance</vt:lpstr>
      <vt:lpstr>Equipment Selection – Dieting</vt:lpstr>
      <vt:lpstr>Cold Storage Establishing Tolerance</vt:lpstr>
      <vt:lpstr>Calibration Budget – Price vs Cost</vt:lpstr>
      <vt:lpstr>Calibration</vt:lpstr>
      <vt:lpstr>Warning Letter: West Chester, PA</vt:lpstr>
      <vt:lpstr>Types of Calibration</vt:lpstr>
      <vt:lpstr>Types of Calibration (Continued)</vt:lpstr>
      <vt:lpstr>Identifying Calibration</vt:lpstr>
      <vt:lpstr>Calibration Labels</vt:lpstr>
      <vt:lpstr>Calibration Labels (continued)</vt:lpstr>
      <vt:lpstr>Calibration Suitability</vt:lpstr>
      <vt:lpstr>Calibration Tolerance</vt:lpstr>
      <vt:lpstr>Calibration Signage</vt:lpstr>
      <vt:lpstr>Calibration – Out of Tolerance</vt:lpstr>
      <vt:lpstr>Calibration Out of Tolerance Examples</vt:lpstr>
      <vt:lpstr>Out of Tolerance</vt:lpstr>
      <vt:lpstr>Equipment Validation Defined</vt:lpstr>
      <vt:lpstr>Equipment Validation</vt:lpstr>
      <vt:lpstr> Temperature Mapping </vt:lpstr>
      <vt:lpstr>Examples of Temperature Mapping</vt:lpstr>
      <vt:lpstr>Duration of Study</vt:lpstr>
      <vt:lpstr>Duration of Study (Continued)</vt:lpstr>
      <vt:lpstr>Equipment Cleaning</vt:lpstr>
      <vt:lpstr>Warning Letter:  Lewis Center, OH</vt:lpstr>
      <vt:lpstr>Cleaning &amp; Maintenance</vt:lpstr>
      <vt:lpstr>Subpart D.  Equipment Cleaning &amp; Maintenance</vt:lpstr>
      <vt:lpstr>Cleaning &amp; Maintenance (Continued)</vt:lpstr>
      <vt:lpstr>What Needs To Be Cleaned From Equipment?</vt:lpstr>
      <vt:lpstr>Warning Letter:  Naperville, IL</vt:lpstr>
      <vt:lpstr>Types of Cleaning</vt:lpstr>
      <vt:lpstr>FACTORS AFFECTING CLEANING EFFICIENCY</vt:lpstr>
      <vt:lpstr>Dirty Hold</vt:lpstr>
      <vt:lpstr>Methods Of Cleaning</vt:lpstr>
      <vt:lpstr>Cleaning Effective</vt:lpstr>
      <vt:lpstr>Is The Cleaning Effective? (Continued)</vt:lpstr>
      <vt:lpstr>Verification of Cleaning Total Organic Carbon (TOC)</vt:lpstr>
      <vt:lpstr>Is The Cleaning Effective?</vt:lpstr>
      <vt:lpstr>Is The Cleaning Effective? (Continued) </vt:lpstr>
      <vt:lpstr>RESIDUAL “BLUE” AFTER CLEANING </vt:lpstr>
      <vt:lpstr>Swabbing</vt:lpstr>
      <vt:lpstr>PRODUCTION OF BATCH “ORANGE”</vt:lpstr>
      <vt:lpstr>HOW CLEAN IS CLEAN ENOUGH?</vt:lpstr>
      <vt:lpstr>HOW CLEAN IS CLEAN ENOUGH? (Continued)</vt:lpstr>
      <vt:lpstr>Cleaning Validation Warning</vt:lpstr>
      <vt:lpstr>Cleaning Validation (Continued)</vt:lpstr>
      <vt:lpstr>Written Procedures</vt:lpstr>
      <vt:lpstr>The Purpose of Maintenance </vt:lpstr>
      <vt:lpstr>Address Issues When Discovered</vt:lpstr>
      <vt:lpstr>483 Citation</vt:lpstr>
      <vt:lpstr> Equipment Cleaning and Use Logs</vt:lpstr>
      <vt:lpstr>Equipment Logs A Quality Issue – A Communication Issue</vt:lpstr>
      <vt:lpstr>Equipment Logs A Regulatory Issue</vt:lpstr>
      <vt:lpstr>SOP 21531  Equipment Logs How they are configured</vt:lpstr>
      <vt:lpstr>Equipment Logs Example Data Capture Pages</vt:lpstr>
      <vt:lpstr>SOP 21531  Equipment Logs How to make entries</vt:lpstr>
      <vt:lpstr>SOP 21531  Equipment Logs How to make entries (Continued)</vt:lpstr>
      <vt:lpstr>SOP 21531  Equipment Logs Logging Considerations</vt:lpstr>
      <vt:lpstr>How Are Equipment Logs Useful?</vt:lpstr>
      <vt:lpstr>How Are Equipment Logs Useful? (Continued)</vt:lpstr>
      <vt:lpstr>Solve the Real World Challenges</vt:lpstr>
      <vt:lpstr>Solve the Real World Challenges (continued)</vt:lpstr>
      <vt:lpstr>Automatic Equipment</vt:lpstr>
      <vt:lpstr>Automatic Equipment (Continued)</vt:lpstr>
      <vt:lpstr>Computer Systems   21 CFR, Part 11 Compliance</vt:lpstr>
      <vt:lpstr>Warning Letter:  Rockville, MD</vt:lpstr>
      <vt:lpstr>Filters</vt:lpstr>
      <vt:lpstr>Keep in mind for Equipment use</vt:lpstr>
      <vt:lpstr>Considerations using Equipment</vt:lpstr>
      <vt:lpstr>Application </vt:lpstr>
      <vt:lpstr>  Application (Continued) </vt:lpstr>
      <vt:lpstr>  Application and Cleaning</vt:lpstr>
      <vt:lpstr> Containers</vt:lpstr>
      <vt:lpstr>   Re-cleaning</vt:lpstr>
      <vt:lpstr>GMP Training Equipment Presentation   </vt:lpstr>
    </vt:vector>
  </TitlesOfParts>
  <Company>NCI-Frederick Publications Department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cGMP Training Module:  Equipment</dc:title>
  <dc:creator>NCI/Biopharmaceutical Development Program</dc:creator>
  <cp:lastModifiedBy>Fisher, Nicole (NIH/NCI) [C]</cp:lastModifiedBy>
  <cp:revision>635</cp:revision>
  <cp:lastPrinted>2019-11-19T17:30:11Z</cp:lastPrinted>
  <dcterms:created xsi:type="dcterms:W3CDTF">2007-01-16T17:20:08Z</dcterms:created>
  <dcterms:modified xsi:type="dcterms:W3CDTF">2023-03-07T13:41:53Z</dcterms:modified>
</cp:coreProperties>
</file>